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67" r:id="rId3"/>
    <p:sldId id="256" r:id="rId4"/>
    <p:sldId id="257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75E4-EDAF-DA48-B499-036F5ECCBEC6}" type="datetimeFigureOut">
              <a:rPr lang="en-US" smtClean="0"/>
              <a:t>3/23/24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7CF4-F36A-5342-80CD-2098C331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5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7CF4-F36A-5342-80CD-2098C331D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1F88-42C1-78B8-F459-A0F097099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E3A50-C771-A36F-A8CA-790A54A0E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E7AD-A892-FF80-2396-57FD9629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B4C5C-6C32-4D22-1D1F-EA8A0315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332D-6981-BC99-E73A-8709AA11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B983-97BE-F1DF-E03B-2BFA7AE9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194FF-3794-FF15-E0F5-EF383E8FB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0E085-F948-D720-C95A-ABE82FBA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6E69F-F8FA-FAAE-35E5-293CF14E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CA6F-2385-8ACD-3624-C5EAD403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DEB1D-3793-1EE6-64FF-102936A50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B4114-FCB2-F614-E2E5-43DE2FECA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24E10-FDEF-8458-1030-93B5628A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470F-107C-B969-30F1-8ED74DB9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83977-E778-3D3F-F00C-DE431AA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B7A9-B8C9-F794-A939-D7E791B5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CEBE-296D-C250-6C52-4F851BB5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7349-FC73-9E5D-C509-46CED32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8E09E-A80F-E2F4-A50D-2037943A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FB007-7B95-C966-1DB6-CACD5D32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8A39-2399-32F7-051D-DF0B996D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A8B88-040A-AF51-259A-B293D0325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E911-C693-F12E-BEE2-C30CDBB8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E055-1A34-9967-BC32-829F2481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E7F8-804A-0BFD-57B5-C8478AF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A6FF-4645-FCFF-8218-8EECB617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6404-72A5-1CB9-978B-78A79FB42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C4EF7-77F7-A6F8-397A-F2CD008FB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EA354-3BF6-C181-4CAF-B820DC6A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DA066-B505-58CA-D05D-3E61A7AB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878A2-1D0A-133F-FD58-AA37E2D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9FC8-8BDB-67BA-FBEE-85B5AEC7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48DDE-4918-4D79-D211-953004006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224CA-6292-1492-D349-F75FFA88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9BCB5-D0F5-BD64-E25D-41A4CBE4A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E44C0-6C87-F27B-074B-B89B1F509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E82FC-2F0E-EE2B-CF81-B87AF178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E2D-55A5-EF11-8EF2-B373E867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B3B44-BEA8-9E9F-B288-6D0350B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5496-37A5-08E2-5E3B-B09B1028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BA096-E171-2D14-EB37-BAD7F7B2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FA877-F8E3-B672-4186-B143D81E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86B53-D40C-2ACE-9B17-89D57E42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1832A-73C2-DA71-B679-4E91912F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BC3DE-D9FC-75FB-D3F7-1650E405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F1B5A-4E5E-2ED7-A3F8-38D4D3B3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3D6E-6CA2-C44F-722B-44EBFCA5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87E4-2985-5E4E-F3A6-4246C879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25B7B-A15B-9229-BD99-EE13B8053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10395-9CE1-99F9-EEE9-0A374156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1B34D-EBF7-95D4-E70A-483AF641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33A4E-7B7E-BBC6-9EF9-FFF1ED3C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34CF-677E-D597-03C3-503001AD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5C881-8BAD-5B4C-B09C-6835E2C06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4B399-D03F-5D4A-274E-E39B65B5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B88D9-91EC-A7A9-1628-D0F49D7A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A9538-0595-6FDB-375B-4A78D06A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BB742-227B-94F9-883E-C8D6A938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EA3EC-9835-7D4A-B3B1-3F6CF774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35F45-9CE6-4246-B6D9-74EC55A54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585A-AA21-60EA-BAD1-9ABE05FF2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96D-E57B-5B4A-8F3C-BC5283498FFA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E8957-AB57-22B5-E8CF-55AB76378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0C41A-CEF3-CE0A-6945-72D57BA67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6DE6-4296-0345-B231-F3B01518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1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2_corinthians/4-6.htm" TargetMode="External"/><Relationship Id="rId2" Type="http://schemas.openxmlformats.org/officeDocument/2006/relationships/hyperlink" Target="https://biblehub.com/2_corinthians/4-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ehub.com/2_corinthians/4-7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iblehub.com/exodus/26-1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9DBE-A505-E35E-CC4C-A66225E3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Nicky - sermon 23.03.24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We have this treasure in earthen vessels…’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EC64-3D7A-96DA-FC85-092F49F6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Corinthians 4v5-7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we preach not ourselves, but Christ Jesus the Lord; and ourselves your servants for Jesus' sake.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God, who commanded the light to shine out of darkness, hath shined in our hearts, to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light of the knowledge of the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glory of God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face of Jesus Christ.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we have this treasure in earthen vessels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that the excellency of the power may be of God, and not of 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4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F4EB8-F3AA-586C-18CF-B42AFF7ABB87}"/>
              </a:ext>
            </a:extLst>
          </p:cNvPr>
          <p:cNvSpPr txBox="1"/>
          <p:nvPr/>
        </p:nvSpPr>
        <p:spPr>
          <a:xfrm>
            <a:off x="122867" y="234778"/>
            <a:ext cx="11850830" cy="2012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Exodus 26 v 1-14 – The Tabernacle coverings / roof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hlinkClick r:id="rId2"/>
              </a:rPr>
              <a:t>14</a:t>
            </a:r>
            <a:r>
              <a:rPr lang="en-GB" sz="2800" dirty="0"/>
              <a:t>And thou shalt make a covering for the tent </a:t>
            </a:r>
            <a:r>
              <a:rPr lang="en-GB" sz="2800" i="1" dirty="0"/>
              <a:t>of</a:t>
            </a:r>
            <a:r>
              <a:rPr lang="en-GB" sz="2800" dirty="0"/>
              <a:t> rams' skins dyed red, and a covering above </a:t>
            </a:r>
            <a:r>
              <a:rPr lang="en-GB" sz="2800" i="1" dirty="0"/>
              <a:t>of</a:t>
            </a:r>
            <a:r>
              <a:rPr lang="en-GB" sz="2800" dirty="0"/>
              <a:t> </a:t>
            </a:r>
            <a:r>
              <a:rPr lang="en-GB" sz="2800" b="1" u="sng" dirty="0"/>
              <a:t>badgers' skins</a:t>
            </a:r>
            <a:r>
              <a:rPr lang="en-GB" sz="2800" dirty="0"/>
              <a:t>.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DB6B3-38D1-DED2-D00B-CB3DC45F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8219"/>
            <a:ext cx="6155039" cy="4103359"/>
          </a:xfrm>
          <a:prstGeom prst="rect">
            <a:avLst/>
          </a:prstGeom>
        </p:spPr>
      </p:pic>
      <p:pic>
        <p:nvPicPr>
          <p:cNvPr id="3" name="Picture 2" descr="A close-up of a bed&#10;&#10;Description automatically generated">
            <a:extLst>
              <a:ext uri="{FF2B5EF4-FFF2-40B4-BE49-F238E27FC236}">
                <a16:creationId xmlns:a16="http://schemas.microsoft.com/office/drawing/2014/main" id="{71859DA8-8358-5211-6A7A-6DDD1D5D9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79775"/>
            <a:ext cx="6050478" cy="43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abernacle&#10;&#10;Description automatically generated">
            <a:extLst>
              <a:ext uri="{FF2B5EF4-FFF2-40B4-BE49-F238E27FC236}">
                <a16:creationId xmlns:a16="http://schemas.microsoft.com/office/drawing/2014/main" id="{116E55CB-EE97-FD0E-70F8-1BDB2820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27" y="0"/>
            <a:ext cx="9873773" cy="6648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43A980-9CA7-46DD-F345-CAC4D6438DFE}"/>
              </a:ext>
            </a:extLst>
          </p:cNvPr>
          <p:cNvSpPr txBox="1"/>
          <p:nvPr/>
        </p:nvSpPr>
        <p:spPr>
          <a:xfrm>
            <a:off x="0" y="209471"/>
            <a:ext cx="242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First / outer layer</a:t>
            </a:r>
          </a:p>
          <a:p>
            <a:r>
              <a:rPr lang="en-US" sz="2400" dirty="0"/>
              <a:t> = ‘</a:t>
            </a:r>
            <a:r>
              <a:rPr lang="en-US" sz="2400" b="1" dirty="0"/>
              <a:t>badger skins</a:t>
            </a:r>
            <a:r>
              <a:rPr lang="en-US" sz="2400" dirty="0"/>
              <a:t>’ </a:t>
            </a:r>
          </a:p>
          <a:p>
            <a:r>
              <a:rPr lang="en-US" sz="2400" dirty="0"/>
              <a:t>     or </a:t>
            </a:r>
            <a:r>
              <a:rPr lang="en-US" sz="2400" b="1" u="sng" dirty="0"/>
              <a:t>porpoise</a:t>
            </a:r>
            <a:r>
              <a:rPr lang="en-US" sz="2400" dirty="0"/>
              <a:t>?</a:t>
            </a:r>
          </a:p>
        </p:txBody>
      </p:sp>
      <p:pic>
        <p:nvPicPr>
          <p:cNvPr id="8" name="Picture 7" descr="A dolphin swimming in the water&#10;&#10;Description automatically generated">
            <a:extLst>
              <a:ext uri="{FF2B5EF4-FFF2-40B4-BE49-F238E27FC236}">
                <a16:creationId xmlns:a16="http://schemas.microsoft.com/office/drawing/2014/main" id="{D399254D-435E-ED19-8DC8-BF16B635B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7" y="1409800"/>
            <a:ext cx="1773654" cy="8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red blanket on a bed&#10;&#10;Description automatically generated">
            <a:extLst>
              <a:ext uri="{FF2B5EF4-FFF2-40B4-BE49-F238E27FC236}">
                <a16:creationId xmlns:a16="http://schemas.microsoft.com/office/drawing/2014/main" id="{8272CABD-9CF9-50CF-41CB-655431E9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653867"/>
            <a:ext cx="10795117" cy="605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A6FD5-6E14-984C-117A-A9AEFD7F1B73}"/>
              </a:ext>
            </a:extLst>
          </p:cNvPr>
          <p:cNvSpPr txBox="1"/>
          <p:nvPr/>
        </p:nvSpPr>
        <p:spPr>
          <a:xfrm>
            <a:off x="1776248" y="130647"/>
            <a:ext cx="903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Goat’s hair layer = 11 curtains (6 curtains + 5 curtains)</a:t>
            </a:r>
          </a:p>
        </p:txBody>
      </p:sp>
    </p:spTree>
    <p:extLst>
      <p:ext uri="{BB962C8B-B14F-4D97-AF65-F5344CB8AC3E}">
        <p14:creationId xmlns:p14="http://schemas.microsoft.com/office/powerpoint/2010/main" val="345189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15F1-607D-64C7-437B-C390EBB2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404486"/>
            <a:ext cx="8222564" cy="44807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goat’s hair curtains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curtains =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4 ‘cubits’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(6 curtains + 5 curtains held with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brass clasps)</a:t>
            </a:r>
          </a:p>
        </p:txBody>
      </p:sp>
      <p:pic>
        <p:nvPicPr>
          <p:cNvPr id="5" name="Picture 4" descr="A table with a white tablecloth&#10;&#10;Description automatically generated">
            <a:extLst>
              <a:ext uri="{FF2B5EF4-FFF2-40B4-BE49-F238E27FC236}">
                <a16:creationId xmlns:a16="http://schemas.microsoft.com/office/drawing/2014/main" id="{C6015598-1BD1-7ED6-A06C-DEC0F8BD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1" y="1402474"/>
            <a:ext cx="7232866" cy="542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B4679-166D-6D04-2D8C-8276D8A6CBC1}"/>
              </a:ext>
            </a:extLst>
          </p:cNvPr>
          <p:cNvSpPr txBox="1"/>
          <p:nvPr/>
        </p:nvSpPr>
        <p:spPr>
          <a:xfrm>
            <a:off x="7475626" y="2573246"/>
            <a:ext cx="463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‘cubit’ is about 18 inches</a:t>
            </a:r>
          </a:p>
          <a:p>
            <a:pPr algn="ctr"/>
            <a:r>
              <a:rPr lang="en-US" sz="2000" dirty="0"/>
              <a:t>Therefore, </a:t>
            </a:r>
            <a:r>
              <a:rPr lang="en-US" sz="2000" b="1" u="sng" dirty="0"/>
              <a:t>one</a:t>
            </a:r>
            <a:r>
              <a:rPr lang="en-US" sz="2000" dirty="0"/>
              <a:t> curtain = </a:t>
            </a:r>
            <a:r>
              <a:rPr lang="en-US" sz="2000" dirty="0" err="1"/>
              <a:t>approx</a:t>
            </a:r>
            <a:r>
              <a:rPr lang="en-US" sz="2000" dirty="0"/>
              <a:t> 45ft x 6ft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139D50-4098-C384-83D1-949CF3D146E0}"/>
              </a:ext>
            </a:extLst>
          </p:cNvPr>
          <p:cNvSpPr/>
          <p:nvPr/>
        </p:nvSpPr>
        <p:spPr>
          <a:xfrm>
            <a:off x="7693572" y="3429000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97268C-7ADF-8C7B-8993-2E42C818651B}"/>
              </a:ext>
            </a:extLst>
          </p:cNvPr>
          <p:cNvSpPr/>
          <p:nvPr/>
        </p:nvSpPr>
        <p:spPr>
          <a:xfrm>
            <a:off x="8037428" y="3425051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F96299-6874-95EC-402E-90742E0A47B1}"/>
              </a:ext>
            </a:extLst>
          </p:cNvPr>
          <p:cNvSpPr/>
          <p:nvPr/>
        </p:nvSpPr>
        <p:spPr>
          <a:xfrm>
            <a:off x="8383203" y="3425051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73F749-B256-0200-8CEB-2B9F07481F11}"/>
              </a:ext>
            </a:extLst>
          </p:cNvPr>
          <p:cNvSpPr/>
          <p:nvPr/>
        </p:nvSpPr>
        <p:spPr>
          <a:xfrm>
            <a:off x="9063611" y="3425051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4C4598-232A-2D16-103D-131719547673}"/>
              </a:ext>
            </a:extLst>
          </p:cNvPr>
          <p:cNvSpPr/>
          <p:nvPr/>
        </p:nvSpPr>
        <p:spPr>
          <a:xfrm>
            <a:off x="8725140" y="3425051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D86F56-7431-BBC4-F2EC-9F675AFA9C76}"/>
              </a:ext>
            </a:extLst>
          </p:cNvPr>
          <p:cNvSpPr/>
          <p:nvPr/>
        </p:nvSpPr>
        <p:spPr>
          <a:xfrm>
            <a:off x="9407467" y="3417160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D42D59-9E23-75D5-9596-5043F3B1CE8B}"/>
              </a:ext>
            </a:extLst>
          </p:cNvPr>
          <p:cNvSpPr/>
          <p:nvPr/>
        </p:nvSpPr>
        <p:spPr>
          <a:xfrm>
            <a:off x="9856997" y="3417159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BD442D-0C3E-6C57-95D4-D3BD7DDB5243}"/>
              </a:ext>
            </a:extLst>
          </p:cNvPr>
          <p:cNvSpPr/>
          <p:nvPr/>
        </p:nvSpPr>
        <p:spPr>
          <a:xfrm>
            <a:off x="10197305" y="3417158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3EF001-972E-ABA3-AF8B-97EE257DE972}"/>
              </a:ext>
            </a:extLst>
          </p:cNvPr>
          <p:cNvSpPr/>
          <p:nvPr/>
        </p:nvSpPr>
        <p:spPr>
          <a:xfrm>
            <a:off x="10541161" y="3417157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BB7B2A-4B58-B827-141C-F2FF3A6082F9}"/>
              </a:ext>
            </a:extLst>
          </p:cNvPr>
          <p:cNvSpPr/>
          <p:nvPr/>
        </p:nvSpPr>
        <p:spPr>
          <a:xfrm>
            <a:off x="10892826" y="3417156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831CE-B1BA-405A-1E83-C3E86771D8D0}"/>
              </a:ext>
            </a:extLst>
          </p:cNvPr>
          <p:cNvSpPr/>
          <p:nvPr/>
        </p:nvSpPr>
        <p:spPr>
          <a:xfrm>
            <a:off x="11256855" y="3417155"/>
            <a:ext cx="315311" cy="29297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A959F7-14A5-F5C3-0104-561F5116C965}"/>
              </a:ext>
            </a:extLst>
          </p:cNvPr>
          <p:cNvSpPr/>
          <p:nvPr/>
        </p:nvSpPr>
        <p:spPr>
          <a:xfrm>
            <a:off x="9639266" y="3510455"/>
            <a:ext cx="315311" cy="1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3122DDD-D5DD-C388-6734-B254136785C5}"/>
              </a:ext>
            </a:extLst>
          </p:cNvPr>
          <p:cNvSpPr/>
          <p:nvPr/>
        </p:nvSpPr>
        <p:spPr>
          <a:xfrm>
            <a:off x="9634010" y="3733407"/>
            <a:ext cx="315311" cy="1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2B72C46-A9B1-6423-100B-FC70183D302B}"/>
              </a:ext>
            </a:extLst>
          </p:cNvPr>
          <p:cNvSpPr/>
          <p:nvPr/>
        </p:nvSpPr>
        <p:spPr>
          <a:xfrm>
            <a:off x="9659439" y="3967654"/>
            <a:ext cx="315311" cy="1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CCAAADA-4B29-213F-D305-38F3BB1F20E2}"/>
              </a:ext>
            </a:extLst>
          </p:cNvPr>
          <p:cNvSpPr/>
          <p:nvPr/>
        </p:nvSpPr>
        <p:spPr>
          <a:xfrm>
            <a:off x="9654518" y="4190606"/>
            <a:ext cx="315311" cy="1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21BA878-7AFE-637B-BF93-85C3CC64D9DA}"/>
              </a:ext>
            </a:extLst>
          </p:cNvPr>
          <p:cNvSpPr/>
          <p:nvPr/>
        </p:nvSpPr>
        <p:spPr>
          <a:xfrm>
            <a:off x="9649834" y="4410536"/>
            <a:ext cx="315311" cy="1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4B8CB8-65FB-B2D1-AE63-4B77C1A1411C}"/>
              </a:ext>
            </a:extLst>
          </p:cNvPr>
          <p:cNvSpPr/>
          <p:nvPr/>
        </p:nvSpPr>
        <p:spPr>
          <a:xfrm>
            <a:off x="9656987" y="4630466"/>
            <a:ext cx="315311" cy="1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0E58B4-83EB-9761-C3DF-041FC04D4A0A}"/>
              </a:ext>
            </a:extLst>
          </p:cNvPr>
          <p:cNvSpPr txBox="1"/>
          <p:nvPr/>
        </p:nvSpPr>
        <p:spPr>
          <a:xfrm>
            <a:off x="11608520" y="4557681"/>
            <a:ext cx="63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45ft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E34CA2-5B3A-87A7-EC47-DC99F1FA21D2}"/>
              </a:ext>
            </a:extLst>
          </p:cNvPr>
          <p:cNvSpPr txBox="1"/>
          <p:nvPr/>
        </p:nvSpPr>
        <p:spPr>
          <a:xfrm>
            <a:off x="9634010" y="4777611"/>
            <a:ext cx="71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50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83F983-4A0B-EA8D-7C41-740A50F9168A}"/>
              </a:ext>
            </a:extLst>
          </p:cNvPr>
          <p:cNvSpPr txBox="1"/>
          <p:nvPr/>
        </p:nvSpPr>
        <p:spPr>
          <a:xfrm>
            <a:off x="9557880" y="6419702"/>
            <a:ext cx="63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66 ft</a:t>
            </a:r>
          </a:p>
        </p:txBody>
      </p:sp>
      <p:pic>
        <p:nvPicPr>
          <p:cNvPr id="42" name="Picture 41" descr="A close-up of a bed&#10;&#10;Description automatically generated">
            <a:extLst>
              <a:ext uri="{FF2B5EF4-FFF2-40B4-BE49-F238E27FC236}">
                <a16:creationId xmlns:a16="http://schemas.microsoft.com/office/drawing/2014/main" id="{B32309F5-CCA0-2393-C281-B5A808EC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41" y="183663"/>
            <a:ext cx="2789840" cy="20027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7362175-5952-CF0E-4784-6107D42F5B99}"/>
              </a:ext>
            </a:extLst>
          </p:cNvPr>
          <p:cNvSpPr txBox="1"/>
          <p:nvPr/>
        </p:nvSpPr>
        <p:spPr>
          <a:xfrm>
            <a:off x="11179484" y="6028615"/>
            <a:ext cx="50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 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61AEB5-6C42-EED4-4173-C879A39EE750}"/>
              </a:ext>
            </a:extLst>
          </p:cNvPr>
          <p:cNvSpPr txBox="1"/>
          <p:nvPr/>
        </p:nvSpPr>
        <p:spPr>
          <a:xfrm>
            <a:off x="7239640" y="4439059"/>
            <a:ext cx="72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 </a:t>
            </a:r>
          </a:p>
          <a:p>
            <a:r>
              <a:rPr lang="en-US" sz="1600" dirty="0"/>
              <a:t>cubits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CC960D-B173-1E3F-D576-414A73C38916}"/>
              </a:ext>
            </a:extLst>
          </p:cNvPr>
          <p:cNvSpPr txBox="1"/>
          <p:nvPr/>
        </p:nvSpPr>
        <p:spPr>
          <a:xfrm>
            <a:off x="7657219" y="6007130"/>
            <a:ext cx="72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</a:p>
          <a:p>
            <a:r>
              <a:rPr lang="en-US" sz="1600" dirty="0"/>
              <a:t>cubits</a:t>
            </a:r>
          </a:p>
        </p:txBody>
      </p:sp>
    </p:spTree>
    <p:extLst>
      <p:ext uri="{BB962C8B-B14F-4D97-AF65-F5344CB8AC3E}">
        <p14:creationId xmlns:p14="http://schemas.microsoft.com/office/powerpoint/2010/main" val="204575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1D71-60CE-0A08-8B3F-71A253A6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567" y="142704"/>
            <a:ext cx="6958914" cy="6975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Curtains held together with 50 brass clasps</a:t>
            </a:r>
          </a:p>
        </p:txBody>
      </p:sp>
      <p:pic>
        <p:nvPicPr>
          <p:cNvPr id="7" name="Picture 6" descr="A white and yellow wall with black and white squares&#10;&#10;Description automatically generated with medium confidence">
            <a:extLst>
              <a:ext uri="{FF2B5EF4-FFF2-40B4-BE49-F238E27FC236}">
                <a16:creationId xmlns:a16="http://schemas.microsoft.com/office/drawing/2014/main" id="{DA26A1E2-2C5F-1F9C-8D80-22E3D388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45" y="737714"/>
            <a:ext cx="7970109" cy="59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6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5CFD-C6A2-6CF1-BD40-48F46877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838" y="591719"/>
            <a:ext cx="7712808" cy="837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embroidered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fine linen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inner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curtains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5+5 curtains with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clasps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curtain = 28 x 4 ‘cubits’ / 42 x 6ft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standing in a desert&#10;&#10;Description automatically generated">
            <a:extLst>
              <a:ext uri="{FF2B5EF4-FFF2-40B4-BE49-F238E27FC236}">
                <a16:creationId xmlns:a16="http://schemas.microsoft.com/office/drawing/2014/main" id="{659305A3-4DF4-71CE-9871-B16E9B83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8" y="1572281"/>
            <a:ext cx="6903309" cy="5177482"/>
          </a:xfrm>
          <a:prstGeom prst="rect">
            <a:avLst/>
          </a:prstGeom>
        </p:spPr>
      </p:pic>
      <p:pic>
        <p:nvPicPr>
          <p:cNvPr id="7" name="Picture 6" descr="A colorful striped fabric with a pattern&#10;&#10;Description automatically generated with medium confidence">
            <a:extLst>
              <a:ext uri="{FF2B5EF4-FFF2-40B4-BE49-F238E27FC236}">
                <a16:creationId xmlns:a16="http://schemas.microsoft.com/office/drawing/2014/main" id="{91878BE7-8727-F94A-D8EE-71640D2B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85" y="274637"/>
            <a:ext cx="4572000" cy="3429000"/>
          </a:xfrm>
          <a:prstGeom prst="rect">
            <a:avLst/>
          </a:prstGeom>
        </p:spPr>
      </p:pic>
      <p:pic>
        <p:nvPicPr>
          <p:cNvPr id="9" name="Picture 8" descr="A colorful fabric with a pattern&#10;&#10;Description automatically generated with medium confidence">
            <a:extLst>
              <a:ext uri="{FF2B5EF4-FFF2-40B4-BE49-F238E27FC236}">
                <a16:creationId xmlns:a16="http://schemas.microsoft.com/office/drawing/2014/main" id="{2E800FCC-0796-F522-0D3C-B78394856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731" y="3846727"/>
            <a:ext cx="3648848" cy="27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263</Words>
  <Application>Microsoft Macintosh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Nicky - sermon 23.03.24  ‘We have this treasure in earthen vessels…’  </vt:lpstr>
      <vt:lpstr>PowerPoint Presentation</vt:lpstr>
      <vt:lpstr>PowerPoint Presentation</vt:lpstr>
      <vt:lpstr>PowerPoint Presentation</vt:lpstr>
      <vt:lpstr>11 goat’s hair curtains  One curtains = 30 x 4 ‘cubits’ (6 curtains + 5 curtains held with 50 brass clasps)</vt:lpstr>
      <vt:lpstr>Curtains held together with 50 brass clasps</vt:lpstr>
      <vt:lpstr>The embroidered fine linen inner layer   10 curtains = 5+5 curtains with gold clasps  (One curtain = 28 x 4 ‘cubits’ / 42 x 6ft approx)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Tabernacle</dc:title>
  <dc:creator>rena jones</dc:creator>
  <cp:lastModifiedBy>rena jones</cp:lastModifiedBy>
  <cp:revision>38</cp:revision>
  <dcterms:created xsi:type="dcterms:W3CDTF">2024-03-23T11:32:05Z</dcterms:created>
  <dcterms:modified xsi:type="dcterms:W3CDTF">2024-03-23T13:32:54Z</dcterms:modified>
</cp:coreProperties>
</file>