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2" r:id="rId7"/>
    <p:sldId id="261" r:id="rId8"/>
    <p:sldId id="263" r:id="rId9"/>
    <p:sldId id="264"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27"/>
    <p:restoredTop sz="94664"/>
  </p:normalViewPr>
  <p:slideViewPr>
    <p:cSldViewPr snapToGrid="0">
      <p:cViewPr varScale="1">
        <p:scale>
          <a:sx n="105" d="100"/>
          <a:sy n="105" d="100"/>
        </p:scale>
        <p:origin x="208"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CEAE-5C90-F28C-DD43-70CC08CE76D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43FBDE5-BD16-027C-E0B1-47E80D091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9C7117F-0D53-82E4-273F-1DF7F5B65501}"/>
              </a:ext>
            </a:extLst>
          </p:cNvPr>
          <p:cNvSpPr>
            <a:spLocks noGrp="1"/>
          </p:cNvSpPr>
          <p:nvPr>
            <p:ph type="dt" sz="half" idx="10"/>
          </p:nvPr>
        </p:nvSpPr>
        <p:spPr/>
        <p:txBody>
          <a:bodyPr/>
          <a:lstStyle/>
          <a:p>
            <a:fld id="{038EBF4B-2E8E-C045-B624-832FCD6BBD28}" type="datetimeFigureOut">
              <a:rPr lang="en-US" smtClean="0"/>
              <a:t>9/20/25</a:t>
            </a:fld>
            <a:endParaRPr lang="en-US"/>
          </a:p>
        </p:txBody>
      </p:sp>
      <p:sp>
        <p:nvSpPr>
          <p:cNvPr id="5" name="Footer Placeholder 4">
            <a:extLst>
              <a:ext uri="{FF2B5EF4-FFF2-40B4-BE49-F238E27FC236}">
                <a16:creationId xmlns:a16="http://schemas.microsoft.com/office/drawing/2014/main" id="{9F8EA348-B48A-91CC-560B-F87B2FB8F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BF1AF-3621-585E-45EF-09E7CDB2652C}"/>
              </a:ext>
            </a:extLst>
          </p:cNvPr>
          <p:cNvSpPr>
            <a:spLocks noGrp="1"/>
          </p:cNvSpPr>
          <p:nvPr>
            <p:ph type="sldNum" sz="quarter" idx="12"/>
          </p:nvPr>
        </p:nvSpPr>
        <p:spPr/>
        <p:txBody>
          <a:bodyPr/>
          <a:lstStyle/>
          <a:p>
            <a:fld id="{EE3D997D-5C4E-614E-8885-879C49C6BA40}" type="slidenum">
              <a:rPr lang="en-US" smtClean="0"/>
              <a:t>‹#›</a:t>
            </a:fld>
            <a:endParaRPr lang="en-US"/>
          </a:p>
        </p:txBody>
      </p:sp>
    </p:spTree>
    <p:extLst>
      <p:ext uri="{BB962C8B-B14F-4D97-AF65-F5344CB8AC3E}">
        <p14:creationId xmlns:p14="http://schemas.microsoft.com/office/powerpoint/2010/main" val="265321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5949-A1C6-86F7-127E-08CCFE4904D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741EC3-C060-FA6C-10A5-566CBC5F5FD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F42136-AA4F-3AF4-BB39-F943753B9DC7}"/>
              </a:ext>
            </a:extLst>
          </p:cNvPr>
          <p:cNvSpPr>
            <a:spLocks noGrp="1"/>
          </p:cNvSpPr>
          <p:nvPr>
            <p:ph type="dt" sz="half" idx="10"/>
          </p:nvPr>
        </p:nvSpPr>
        <p:spPr/>
        <p:txBody>
          <a:bodyPr/>
          <a:lstStyle/>
          <a:p>
            <a:fld id="{038EBF4B-2E8E-C045-B624-832FCD6BBD28}" type="datetimeFigureOut">
              <a:rPr lang="en-US" smtClean="0"/>
              <a:t>9/20/25</a:t>
            </a:fld>
            <a:endParaRPr lang="en-US"/>
          </a:p>
        </p:txBody>
      </p:sp>
      <p:sp>
        <p:nvSpPr>
          <p:cNvPr id="5" name="Footer Placeholder 4">
            <a:extLst>
              <a:ext uri="{FF2B5EF4-FFF2-40B4-BE49-F238E27FC236}">
                <a16:creationId xmlns:a16="http://schemas.microsoft.com/office/drawing/2014/main" id="{31C9F5ED-D89A-4380-4E0A-EDFD74102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B266A-453E-8568-EB6E-CD195CE9ED00}"/>
              </a:ext>
            </a:extLst>
          </p:cNvPr>
          <p:cNvSpPr>
            <a:spLocks noGrp="1"/>
          </p:cNvSpPr>
          <p:nvPr>
            <p:ph type="sldNum" sz="quarter" idx="12"/>
          </p:nvPr>
        </p:nvSpPr>
        <p:spPr/>
        <p:txBody>
          <a:bodyPr/>
          <a:lstStyle/>
          <a:p>
            <a:fld id="{EE3D997D-5C4E-614E-8885-879C49C6BA40}" type="slidenum">
              <a:rPr lang="en-US" smtClean="0"/>
              <a:t>‹#›</a:t>
            </a:fld>
            <a:endParaRPr lang="en-US"/>
          </a:p>
        </p:txBody>
      </p:sp>
    </p:spTree>
    <p:extLst>
      <p:ext uri="{BB962C8B-B14F-4D97-AF65-F5344CB8AC3E}">
        <p14:creationId xmlns:p14="http://schemas.microsoft.com/office/powerpoint/2010/main" val="53061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D4C4B9-014E-46F5-9440-7E55570001F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97522D7-9D44-DA60-8CEB-179B526CEF1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2A0311-8934-EC66-8CD7-ED8780CF20F5}"/>
              </a:ext>
            </a:extLst>
          </p:cNvPr>
          <p:cNvSpPr>
            <a:spLocks noGrp="1"/>
          </p:cNvSpPr>
          <p:nvPr>
            <p:ph type="dt" sz="half" idx="10"/>
          </p:nvPr>
        </p:nvSpPr>
        <p:spPr/>
        <p:txBody>
          <a:bodyPr/>
          <a:lstStyle/>
          <a:p>
            <a:fld id="{038EBF4B-2E8E-C045-B624-832FCD6BBD28}" type="datetimeFigureOut">
              <a:rPr lang="en-US" smtClean="0"/>
              <a:t>9/20/25</a:t>
            </a:fld>
            <a:endParaRPr lang="en-US"/>
          </a:p>
        </p:txBody>
      </p:sp>
      <p:sp>
        <p:nvSpPr>
          <p:cNvPr id="5" name="Footer Placeholder 4">
            <a:extLst>
              <a:ext uri="{FF2B5EF4-FFF2-40B4-BE49-F238E27FC236}">
                <a16:creationId xmlns:a16="http://schemas.microsoft.com/office/drawing/2014/main" id="{8847BA88-C5AC-EF2C-C172-3952DBBFC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1FDFC-24A5-4641-DC43-5DCD369A746F}"/>
              </a:ext>
            </a:extLst>
          </p:cNvPr>
          <p:cNvSpPr>
            <a:spLocks noGrp="1"/>
          </p:cNvSpPr>
          <p:nvPr>
            <p:ph type="sldNum" sz="quarter" idx="12"/>
          </p:nvPr>
        </p:nvSpPr>
        <p:spPr/>
        <p:txBody>
          <a:bodyPr/>
          <a:lstStyle/>
          <a:p>
            <a:fld id="{EE3D997D-5C4E-614E-8885-879C49C6BA40}" type="slidenum">
              <a:rPr lang="en-US" smtClean="0"/>
              <a:t>‹#›</a:t>
            </a:fld>
            <a:endParaRPr lang="en-US"/>
          </a:p>
        </p:txBody>
      </p:sp>
    </p:spTree>
    <p:extLst>
      <p:ext uri="{BB962C8B-B14F-4D97-AF65-F5344CB8AC3E}">
        <p14:creationId xmlns:p14="http://schemas.microsoft.com/office/powerpoint/2010/main" val="393882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8A86A-4E17-CF17-E607-9D93734721A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E11ED67-D7E1-33B9-449E-75050A9437A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68D8C7-D11F-14F4-BA85-B9773E49BCF5}"/>
              </a:ext>
            </a:extLst>
          </p:cNvPr>
          <p:cNvSpPr>
            <a:spLocks noGrp="1"/>
          </p:cNvSpPr>
          <p:nvPr>
            <p:ph type="dt" sz="half" idx="10"/>
          </p:nvPr>
        </p:nvSpPr>
        <p:spPr/>
        <p:txBody>
          <a:bodyPr/>
          <a:lstStyle/>
          <a:p>
            <a:fld id="{038EBF4B-2E8E-C045-B624-832FCD6BBD28}" type="datetimeFigureOut">
              <a:rPr lang="en-US" smtClean="0"/>
              <a:t>9/20/25</a:t>
            </a:fld>
            <a:endParaRPr lang="en-US"/>
          </a:p>
        </p:txBody>
      </p:sp>
      <p:sp>
        <p:nvSpPr>
          <p:cNvPr id="5" name="Footer Placeholder 4">
            <a:extLst>
              <a:ext uri="{FF2B5EF4-FFF2-40B4-BE49-F238E27FC236}">
                <a16:creationId xmlns:a16="http://schemas.microsoft.com/office/drawing/2014/main" id="{7878EF2E-6772-B8F0-ADAA-85ADCA9CC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96971-AB3D-912B-D22B-1A661E5DE2A4}"/>
              </a:ext>
            </a:extLst>
          </p:cNvPr>
          <p:cNvSpPr>
            <a:spLocks noGrp="1"/>
          </p:cNvSpPr>
          <p:nvPr>
            <p:ph type="sldNum" sz="quarter" idx="12"/>
          </p:nvPr>
        </p:nvSpPr>
        <p:spPr/>
        <p:txBody>
          <a:bodyPr/>
          <a:lstStyle/>
          <a:p>
            <a:fld id="{EE3D997D-5C4E-614E-8885-879C49C6BA40}" type="slidenum">
              <a:rPr lang="en-US" smtClean="0"/>
              <a:t>‹#›</a:t>
            </a:fld>
            <a:endParaRPr lang="en-US"/>
          </a:p>
        </p:txBody>
      </p:sp>
    </p:spTree>
    <p:extLst>
      <p:ext uri="{BB962C8B-B14F-4D97-AF65-F5344CB8AC3E}">
        <p14:creationId xmlns:p14="http://schemas.microsoft.com/office/powerpoint/2010/main" val="253661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ABEF-F918-CEE6-BAB0-F96E3214576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5A6D0C8-FDED-0581-2CD1-978A1CB2D9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FF40BCE-A212-4C61-8878-0E9CAA934747}"/>
              </a:ext>
            </a:extLst>
          </p:cNvPr>
          <p:cNvSpPr>
            <a:spLocks noGrp="1"/>
          </p:cNvSpPr>
          <p:nvPr>
            <p:ph type="dt" sz="half" idx="10"/>
          </p:nvPr>
        </p:nvSpPr>
        <p:spPr/>
        <p:txBody>
          <a:bodyPr/>
          <a:lstStyle/>
          <a:p>
            <a:fld id="{038EBF4B-2E8E-C045-B624-832FCD6BBD28}" type="datetimeFigureOut">
              <a:rPr lang="en-US" smtClean="0"/>
              <a:t>9/20/25</a:t>
            </a:fld>
            <a:endParaRPr lang="en-US"/>
          </a:p>
        </p:txBody>
      </p:sp>
      <p:sp>
        <p:nvSpPr>
          <p:cNvPr id="5" name="Footer Placeholder 4">
            <a:extLst>
              <a:ext uri="{FF2B5EF4-FFF2-40B4-BE49-F238E27FC236}">
                <a16:creationId xmlns:a16="http://schemas.microsoft.com/office/drawing/2014/main" id="{DA5ED750-36E7-4527-FB5F-0E832081B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922D44-4791-0D0E-0101-5C63D9726B01}"/>
              </a:ext>
            </a:extLst>
          </p:cNvPr>
          <p:cNvSpPr>
            <a:spLocks noGrp="1"/>
          </p:cNvSpPr>
          <p:nvPr>
            <p:ph type="sldNum" sz="quarter" idx="12"/>
          </p:nvPr>
        </p:nvSpPr>
        <p:spPr/>
        <p:txBody>
          <a:bodyPr/>
          <a:lstStyle/>
          <a:p>
            <a:fld id="{EE3D997D-5C4E-614E-8885-879C49C6BA40}" type="slidenum">
              <a:rPr lang="en-US" smtClean="0"/>
              <a:t>‹#›</a:t>
            </a:fld>
            <a:endParaRPr lang="en-US"/>
          </a:p>
        </p:txBody>
      </p:sp>
    </p:spTree>
    <p:extLst>
      <p:ext uri="{BB962C8B-B14F-4D97-AF65-F5344CB8AC3E}">
        <p14:creationId xmlns:p14="http://schemas.microsoft.com/office/powerpoint/2010/main" val="39694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0D4C-B8E4-80DF-8EC8-B3C9B36AE0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2FC5A6B-ADEE-FB24-982D-CB07935CFE9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26B5F23-A2D3-D810-4B53-1B0F0CB7DBD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EDF01D2-430A-2CC4-E963-3228C20C9665}"/>
              </a:ext>
            </a:extLst>
          </p:cNvPr>
          <p:cNvSpPr>
            <a:spLocks noGrp="1"/>
          </p:cNvSpPr>
          <p:nvPr>
            <p:ph type="dt" sz="half" idx="10"/>
          </p:nvPr>
        </p:nvSpPr>
        <p:spPr/>
        <p:txBody>
          <a:bodyPr/>
          <a:lstStyle/>
          <a:p>
            <a:fld id="{038EBF4B-2E8E-C045-B624-832FCD6BBD28}" type="datetimeFigureOut">
              <a:rPr lang="en-US" smtClean="0"/>
              <a:t>9/20/25</a:t>
            </a:fld>
            <a:endParaRPr lang="en-US"/>
          </a:p>
        </p:txBody>
      </p:sp>
      <p:sp>
        <p:nvSpPr>
          <p:cNvPr id="6" name="Footer Placeholder 5">
            <a:extLst>
              <a:ext uri="{FF2B5EF4-FFF2-40B4-BE49-F238E27FC236}">
                <a16:creationId xmlns:a16="http://schemas.microsoft.com/office/drawing/2014/main" id="{29776827-EB06-FAB9-D341-615DA614B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E2000D-0C99-0884-6A8C-89490A28E2BB}"/>
              </a:ext>
            </a:extLst>
          </p:cNvPr>
          <p:cNvSpPr>
            <a:spLocks noGrp="1"/>
          </p:cNvSpPr>
          <p:nvPr>
            <p:ph type="sldNum" sz="quarter" idx="12"/>
          </p:nvPr>
        </p:nvSpPr>
        <p:spPr/>
        <p:txBody>
          <a:bodyPr/>
          <a:lstStyle/>
          <a:p>
            <a:fld id="{EE3D997D-5C4E-614E-8885-879C49C6BA40}" type="slidenum">
              <a:rPr lang="en-US" smtClean="0"/>
              <a:t>‹#›</a:t>
            </a:fld>
            <a:endParaRPr lang="en-US"/>
          </a:p>
        </p:txBody>
      </p:sp>
    </p:spTree>
    <p:extLst>
      <p:ext uri="{BB962C8B-B14F-4D97-AF65-F5344CB8AC3E}">
        <p14:creationId xmlns:p14="http://schemas.microsoft.com/office/powerpoint/2010/main" val="76874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9C85-7A56-798D-7423-76121CC4A4E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EA47AB-83BE-2480-0ADD-448EDEC19A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C53CE6-FF25-ABDC-6002-4692B39BD89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8A32197-5CAC-0AEF-A6C4-ECF1977A92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F873AE8-8B28-35AD-A726-8C16D571A04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1539C71-B62E-BCD6-49D5-C4DBB3294FE6}"/>
              </a:ext>
            </a:extLst>
          </p:cNvPr>
          <p:cNvSpPr>
            <a:spLocks noGrp="1"/>
          </p:cNvSpPr>
          <p:nvPr>
            <p:ph type="dt" sz="half" idx="10"/>
          </p:nvPr>
        </p:nvSpPr>
        <p:spPr/>
        <p:txBody>
          <a:bodyPr/>
          <a:lstStyle/>
          <a:p>
            <a:fld id="{038EBF4B-2E8E-C045-B624-832FCD6BBD28}" type="datetimeFigureOut">
              <a:rPr lang="en-US" smtClean="0"/>
              <a:t>9/20/25</a:t>
            </a:fld>
            <a:endParaRPr lang="en-US"/>
          </a:p>
        </p:txBody>
      </p:sp>
      <p:sp>
        <p:nvSpPr>
          <p:cNvPr id="8" name="Footer Placeholder 7">
            <a:extLst>
              <a:ext uri="{FF2B5EF4-FFF2-40B4-BE49-F238E27FC236}">
                <a16:creationId xmlns:a16="http://schemas.microsoft.com/office/drawing/2014/main" id="{4F459D7A-A8CF-7B7D-FBD6-49B8CDFABB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76AAE5-88B9-15EC-16DA-54FEDFE45C34}"/>
              </a:ext>
            </a:extLst>
          </p:cNvPr>
          <p:cNvSpPr>
            <a:spLocks noGrp="1"/>
          </p:cNvSpPr>
          <p:nvPr>
            <p:ph type="sldNum" sz="quarter" idx="12"/>
          </p:nvPr>
        </p:nvSpPr>
        <p:spPr/>
        <p:txBody>
          <a:bodyPr/>
          <a:lstStyle/>
          <a:p>
            <a:fld id="{EE3D997D-5C4E-614E-8885-879C49C6BA40}" type="slidenum">
              <a:rPr lang="en-US" smtClean="0"/>
              <a:t>‹#›</a:t>
            </a:fld>
            <a:endParaRPr lang="en-US"/>
          </a:p>
        </p:txBody>
      </p:sp>
    </p:spTree>
    <p:extLst>
      <p:ext uri="{BB962C8B-B14F-4D97-AF65-F5344CB8AC3E}">
        <p14:creationId xmlns:p14="http://schemas.microsoft.com/office/powerpoint/2010/main" val="390974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98126-9EE6-6419-ADA8-7B383CC1979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52D086D-FDE2-C96C-DF5C-87B691CC92B7}"/>
              </a:ext>
            </a:extLst>
          </p:cNvPr>
          <p:cNvSpPr>
            <a:spLocks noGrp="1"/>
          </p:cNvSpPr>
          <p:nvPr>
            <p:ph type="dt" sz="half" idx="10"/>
          </p:nvPr>
        </p:nvSpPr>
        <p:spPr/>
        <p:txBody>
          <a:bodyPr/>
          <a:lstStyle/>
          <a:p>
            <a:fld id="{038EBF4B-2E8E-C045-B624-832FCD6BBD28}" type="datetimeFigureOut">
              <a:rPr lang="en-US" smtClean="0"/>
              <a:t>9/20/25</a:t>
            </a:fld>
            <a:endParaRPr lang="en-US"/>
          </a:p>
        </p:txBody>
      </p:sp>
      <p:sp>
        <p:nvSpPr>
          <p:cNvPr id="4" name="Footer Placeholder 3">
            <a:extLst>
              <a:ext uri="{FF2B5EF4-FFF2-40B4-BE49-F238E27FC236}">
                <a16:creationId xmlns:a16="http://schemas.microsoft.com/office/drawing/2014/main" id="{3B446A81-22CD-CEFB-B440-39EE97B0C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82223D-47B4-80A9-37B2-D4C993341BA0}"/>
              </a:ext>
            </a:extLst>
          </p:cNvPr>
          <p:cNvSpPr>
            <a:spLocks noGrp="1"/>
          </p:cNvSpPr>
          <p:nvPr>
            <p:ph type="sldNum" sz="quarter" idx="12"/>
          </p:nvPr>
        </p:nvSpPr>
        <p:spPr/>
        <p:txBody>
          <a:bodyPr/>
          <a:lstStyle/>
          <a:p>
            <a:fld id="{EE3D997D-5C4E-614E-8885-879C49C6BA40}" type="slidenum">
              <a:rPr lang="en-US" smtClean="0"/>
              <a:t>‹#›</a:t>
            </a:fld>
            <a:endParaRPr lang="en-US"/>
          </a:p>
        </p:txBody>
      </p:sp>
    </p:spTree>
    <p:extLst>
      <p:ext uri="{BB962C8B-B14F-4D97-AF65-F5344CB8AC3E}">
        <p14:creationId xmlns:p14="http://schemas.microsoft.com/office/powerpoint/2010/main" val="84140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58404-CE58-0A2A-EDA6-F3A8FEC5688E}"/>
              </a:ext>
            </a:extLst>
          </p:cNvPr>
          <p:cNvSpPr>
            <a:spLocks noGrp="1"/>
          </p:cNvSpPr>
          <p:nvPr>
            <p:ph type="dt" sz="half" idx="10"/>
          </p:nvPr>
        </p:nvSpPr>
        <p:spPr/>
        <p:txBody>
          <a:bodyPr/>
          <a:lstStyle/>
          <a:p>
            <a:fld id="{038EBF4B-2E8E-C045-B624-832FCD6BBD28}" type="datetimeFigureOut">
              <a:rPr lang="en-US" smtClean="0"/>
              <a:t>9/20/25</a:t>
            </a:fld>
            <a:endParaRPr lang="en-US"/>
          </a:p>
        </p:txBody>
      </p:sp>
      <p:sp>
        <p:nvSpPr>
          <p:cNvPr id="3" name="Footer Placeholder 2">
            <a:extLst>
              <a:ext uri="{FF2B5EF4-FFF2-40B4-BE49-F238E27FC236}">
                <a16:creationId xmlns:a16="http://schemas.microsoft.com/office/drawing/2014/main" id="{ABB9C9F4-48BE-F8DD-74B6-91D42A1A0A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981B06-37BE-2E28-B152-DB1848A0D14E}"/>
              </a:ext>
            </a:extLst>
          </p:cNvPr>
          <p:cNvSpPr>
            <a:spLocks noGrp="1"/>
          </p:cNvSpPr>
          <p:nvPr>
            <p:ph type="sldNum" sz="quarter" idx="12"/>
          </p:nvPr>
        </p:nvSpPr>
        <p:spPr/>
        <p:txBody>
          <a:bodyPr/>
          <a:lstStyle/>
          <a:p>
            <a:fld id="{EE3D997D-5C4E-614E-8885-879C49C6BA40}" type="slidenum">
              <a:rPr lang="en-US" smtClean="0"/>
              <a:t>‹#›</a:t>
            </a:fld>
            <a:endParaRPr lang="en-US"/>
          </a:p>
        </p:txBody>
      </p:sp>
    </p:spTree>
    <p:extLst>
      <p:ext uri="{BB962C8B-B14F-4D97-AF65-F5344CB8AC3E}">
        <p14:creationId xmlns:p14="http://schemas.microsoft.com/office/powerpoint/2010/main" val="239375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9474-86B6-742C-2769-B01F836AEB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683E0B8-1A15-F7F8-4ACF-60A8D5DA44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4DCCE82-7FF4-525B-F58F-3F1404884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9A1DB67-0593-65AE-2A23-E0790E3FAE53}"/>
              </a:ext>
            </a:extLst>
          </p:cNvPr>
          <p:cNvSpPr>
            <a:spLocks noGrp="1"/>
          </p:cNvSpPr>
          <p:nvPr>
            <p:ph type="dt" sz="half" idx="10"/>
          </p:nvPr>
        </p:nvSpPr>
        <p:spPr/>
        <p:txBody>
          <a:bodyPr/>
          <a:lstStyle/>
          <a:p>
            <a:fld id="{038EBF4B-2E8E-C045-B624-832FCD6BBD28}" type="datetimeFigureOut">
              <a:rPr lang="en-US" smtClean="0"/>
              <a:t>9/20/25</a:t>
            </a:fld>
            <a:endParaRPr lang="en-US"/>
          </a:p>
        </p:txBody>
      </p:sp>
      <p:sp>
        <p:nvSpPr>
          <p:cNvPr id="6" name="Footer Placeholder 5">
            <a:extLst>
              <a:ext uri="{FF2B5EF4-FFF2-40B4-BE49-F238E27FC236}">
                <a16:creationId xmlns:a16="http://schemas.microsoft.com/office/drawing/2014/main" id="{A2E3044B-CFF2-2EE7-E31B-C0326F849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0AEF0-A876-B882-DF05-4960B2710D89}"/>
              </a:ext>
            </a:extLst>
          </p:cNvPr>
          <p:cNvSpPr>
            <a:spLocks noGrp="1"/>
          </p:cNvSpPr>
          <p:nvPr>
            <p:ph type="sldNum" sz="quarter" idx="12"/>
          </p:nvPr>
        </p:nvSpPr>
        <p:spPr/>
        <p:txBody>
          <a:bodyPr/>
          <a:lstStyle/>
          <a:p>
            <a:fld id="{EE3D997D-5C4E-614E-8885-879C49C6BA40}" type="slidenum">
              <a:rPr lang="en-US" smtClean="0"/>
              <a:t>‹#›</a:t>
            </a:fld>
            <a:endParaRPr lang="en-US"/>
          </a:p>
        </p:txBody>
      </p:sp>
    </p:spTree>
    <p:extLst>
      <p:ext uri="{BB962C8B-B14F-4D97-AF65-F5344CB8AC3E}">
        <p14:creationId xmlns:p14="http://schemas.microsoft.com/office/powerpoint/2010/main" val="26549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FC18-6D48-C986-09DE-3F9E54DF48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D94149E-D374-9823-B6C8-C2F462AC82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CDC559-D7C5-A2FC-E76A-9EFB921FE3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74BC31-F613-07B2-F735-8585C861A82C}"/>
              </a:ext>
            </a:extLst>
          </p:cNvPr>
          <p:cNvSpPr>
            <a:spLocks noGrp="1"/>
          </p:cNvSpPr>
          <p:nvPr>
            <p:ph type="dt" sz="half" idx="10"/>
          </p:nvPr>
        </p:nvSpPr>
        <p:spPr/>
        <p:txBody>
          <a:bodyPr/>
          <a:lstStyle/>
          <a:p>
            <a:fld id="{038EBF4B-2E8E-C045-B624-832FCD6BBD28}" type="datetimeFigureOut">
              <a:rPr lang="en-US" smtClean="0"/>
              <a:t>9/20/25</a:t>
            </a:fld>
            <a:endParaRPr lang="en-US"/>
          </a:p>
        </p:txBody>
      </p:sp>
      <p:sp>
        <p:nvSpPr>
          <p:cNvPr id="6" name="Footer Placeholder 5">
            <a:extLst>
              <a:ext uri="{FF2B5EF4-FFF2-40B4-BE49-F238E27FC236}">
                <a16:creationId xmlns:a16="http://schemas.microsoft.com/office/drawing/2014/main" id="{B4BF4E76-50A3-0EAA-A7C0-076982BCFA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110568-28FF-1F7C-F6E7-82182A84DF48}"/>
              </a:ext>
            </a:extLst>
          </p:cNvPr>
          <p:cNvSpPr>
            <a:spLocks noGrp="1"/>
          </p:cNvSpPr>
          <p:nvPr>
            <p:ph type="sldNum" sz="quarter" idx="12"/>
          </p:nvPr>
        </p:nvSpPr>
        <p:spPr/>
        <p:txBody>
          <a:bodyPr/>
          <a:lstStyle/>
          <a:p>
            <a:fld id="{EE3D997D-5C4E-614E-8885-879C49C6BA40}" type="slidenum">
              <a:rPr lang="en-US" smtClean="0"/>
              <a:t>‹#›</a:t>
            </a:fld>
            <a:endParaRPr lang="en-US"/>
          </a:p>
        </p:txBody>
      </p:sp>
    </p:spTree>
    <p:extLst>
      <p:ext uri="{BB962C8B-B14F-4D97-AF65-F5344CB8AC3E}">
        <p14:creationId xmlns:p14="http://schemas.microsoft.com/office/powerpoint/2010/main" val="8551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C2B5B4-2D90-A2FF-6E96-B1F725936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B8E95E6-9330-4806-28A1-C4E641DE3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EBC4B2-1E2C-67A3-502D-5B05EA194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8EBF4B-2E8E-C045-B624-832FCD6BBD28}" type="datetimeFigureOut">
              <a:rPr lang="en-US" smtClean="0"/>
              <a:t>9/20/25</a:t>
            </a:fld>
            <a:endParaRPr lang="en-US"/>
          </a:p>
        </p:txBody>
      </p:sp>
      <p:sp>
        <p:nvSpPr>
          <p:cNvPr id="5" name="Footer Placeholder 4">
            <a:extLst>
              <a:ext uri="{FF2B5EF4-FFF2-40B4-BE49-F238E27FC236}">
                <a16:creationId xmlns:a16="http://schemas.microsoft.com/office/drawing/2014/main" id="{0FDE39C1-0DC3-7017-6C22-148D30CB43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5803AE4-805E-80EC-19BB-800D2EEB83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3D997D-5C4E-614E-8885-879C49C6BA40}" type="slidenum">
              <a:rPr lang="en-US" smtClean="0"/>
              <a:t>‹#›</a:t>
            </a:fld>
            <a:endParaRPr lang="en-US"/>
          </a:p>
        </p:txBody>
      </p:sp>
    </p:spTree>
    <p:extLst>
      <p:ext uri="{BB962C8B-B14F-4D97-AF65-F5344CB8AC3E}">
        <p14:creationId xmlns:p14="http://schemas.microsoft.com/office/powerpoint/2010/main" val="1985033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8.png"/><Relationship Id="rId5" Type="http://schemas.openxmlformats.org/officeDocument/2006/relationships/image" Target="../media/image5.jpg"/><Relationship Id="rId10" Type="http://schemas.openxmlformats.org/officeDocument/2006/relationships/image" Target="../media/image11.jpg"/><Relationship Id="rId4" Type="http://schemas.openxmlformats.org/officeDocument/2006/relationships/image" Target="../media/image4.jpg"/><Relationship Id="rId9"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hyperlink" Target="https://www.blueletterbible.org/kjv/job/34/20/s_47002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biblehub.com/ruth/3-7.htm" TargetMode="External"/><Relationship Id="rId3" Type="http://schemas.openxmlformats.org/officeDocument/2006/relationships/hyperlink" Target="http://biblehub.com/ruth/3-2.htm" TargetMode="External"/><Relationship Id="rId7" Type="http://schemas.openxmlformats.org/officeDocument/2006/relationships/hyperlink" Target="http://biblehub.com/ruth/3-6.htm" TargetMode="External"/><Relationship Id="rId2" Type="http://schemas.openxmlformats.org/officeDocument/2006/relationships/hyperlink" Target="http://biblehub.com/ruth/3-1.htm" TargetMode="External"/><Relationship Id="rId1" Type="http://schemas.openxmlformats.org/officeDocument/2006/relationships/slideLayout" Target="../slideLayouts/slideLayout2.xml"/><Relationship Id="rId6" Type="http://schemas.openxmlformats.org/officeDocument/2006/relationships/hyperlink" Target="http://biblehub.com/ruth/3-5.htm" TargetMode="External"/><Relationship Id="rId5" Type="http://schemas.openxmlformats.org/officeDocument/2006/relationships/hyperlink" Target="http://biblehub.com/ruth/3-4.htm" TargetMode="External"/><Relationship Id="rId10" Type="http://schemas.openxmlformats.org/officeDocument/2006/relationships/hyperlink" Target="http://biblehub.com/ruth/3-9.htm" TargetMode="External"/><Relationship Id="rId4" Type="http://schemas.openxmlformats.org/officeDocument/2006/relationships/hyperlink" Target="http://biblehub.com/ruth/3-3.htm" TargetMode="External"/><Relationship Id="rId9" Type="http://schemas.openxmlformats.org/officeDocument/2006/relationships/hyperlink" Target="http://biblehub.com/ruth/3-8.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5C02-DE32-B2C2-4B36-3871F290D575}"/>
              </a:ext>
            </a:extLst>
          </p:cNvPr>
          <p:cNvSpPr>
            <a:spLocks noGrp="1"/>
          </p:cNvSpPr>
          <p:nvPr>
            <p:ph type="ctrTitle"/>
          </p:nvPr>
        </p:nvSpPr>
        <p:spPr>
          <a:xfrm>
            <a:off x="1524000" y="1122363"/>
            <a:ext cx="9144000" cy="1500521"/>
          </a:xfrm>
        </p:spPr>
        <p:txBody>
          <a:bodyPr>
            <a:normAutofit/>
          </a:bodyPr>
          <a:lstStyle/>
          <a:p>
            <a:r>
              <a:rPr lang="en-US" sz="4400" dirty="0"/>
              <a:t>‘At Midnight...’</a:t>
            </a:r>
          </a:p>
        </p:txBody>
      </p:sp>
      <p:sp>
        <p:nvSpPr>
          <p:cNvPr id="3" name="Subtitle 2">
            <a:extLst>
              <a:ext uri="{FF2B5EF4-FFF2-40B4-BE49-F238E27FC236}">
                <a16:creationId xmlns:a16="http://schemas.microsoft.com/office/drawing/2014/main" id="{E7D2134A-8909-F825-EAF9-F9AC3409EDAE}"/>
              </a:ext>
            </a:extLst>
          </p:cNvPr>
          <p:cNvSpPr>
            <a:spLocks noGrp="1"/>
          </p:cNvSpPr>
          <p:nvPr>
            <p:ph type="subTitle" idx="1"/>
          </p:nvPr>
        </p:nvSpPr>
        <p:spPr>
          <a:xfrm>
            <a:off x="1524000" y="3000458"/>
            <a:ext cx="9144000" cy="1655762"/>
          </a:xfrm>
        </p:spPr>
        <p:txBody>
          <a:bodyPr>
            <a:normAutofit lnSpcReduction="10000"/>
          </a:bodyPr>
          <a:lstStyle/>
          <a:p>
            <a:r>
              <a:rPr lang="en-US" b="1" dirty="0">
                <a:latin typeface="Arial" panose="020B0604020202020204" pitchFamily="34" charset="0"/>
                <a:cs typeface="Arial" panose="020B0604020202020204" pitchFamily="34" charset="0"/>
              </a:rPr>
              <a:t>Ruth Chapter 3 v8</a:t>
            </a:r>
          </a:p>
          <a:p>
            <a:r>
              <a:rPr lang="en-GB" i="1" dirty="0">
                <a:latin typeface="Arial" panose="020B0604020202020204" pitchFamily="34" charset="0"/>
                <a:cs typeface="Arial" panose="020B0604020202020204" pitchFamily="34" charset="0"/>
              </a:rPr>
              <a:t>‘At midnight, Boaz was startled and turned over, </a:t>
            </a:r>
          </a:p>
          <a:p>
            <a:r>
              <a:rPr lang="en-GB" i="1" dirty="0">
                <a:latin typeface="Arial" panose="020B0604020202020204" pitchFamily="34" charset="0"/>
                <a:cs typeface="Arial" panose="020B0604020202020204" pitchFamily="34" charset="0"/>
              </a:rPr>
              <a:t>and behold, a woman lay at his feet!’</a:t>
            </a:r>
            <a:br>
              <a:rPr lang="en-GB" dirty="0"/>
            </a:br>
            <a:endParaRPr lang="en-US" dirty="0"/>
          </a:p>
        </p:txBody>
      </p:sp>
      <p:sp>
        <p:nvSpPr>
          <p:cNvPr id="4" name="TextBox 3">
            <a:extLst>
              <a:ext uri="{FF2B5EF4-FFF2-40B4-BE49-F238E27FC236}">
                <a16:creationId xmlns:a16="http://schemas.microsoft.com/office/drawing/2014/main" id="{447FB315-C114-0E9A-3D63-2191E5D81ED7}"/>
              </a:ext>
            </a:extLst>
          </p:cNvPr>
          <p:cNvSpPr txBox="1"/>
          <p:nvPr/>
        </p:nvSpPr>
        <p:spPr>
          <a:xfrm>
            <a:off x="228600" y="242888"/>
            <a:ext cx="385763"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219506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99841-4330-BEB0-7C1C-C1547E3BFCD6}"/>
            </a:ext>
          </a:extLst>
        </p:cNvPr>
        <p:cNvGrpSpPr/>
        <p:nvPr/>
      </p:nvGrpSpPr>
      <p:grpSpPr>
        <a:xfrm>
          <a:off x="0" y="0"/>
          <a:ext cx="0" cy="0"/>
          <a:chOff x="0" y="0"/>
          <a:chExt cx="0" cy="0"/>
        </a:xfrm>
      </p:grpSpPr>
      <p:pic>
        <p:nvPicPr>
          <p:cNvPr id="5" name="Picture 4" descr="A person holding a bowl of food and a child standing in front of a house&#10;&#10;AI-generated content may be incorrect.">
            <a:extLst>
              <a:ext uri="{FF2B5EF4-FFF2-40B4-BE49-F238E27FC236}">
                <a16:creationId xmlns:a16="http://schemas.microsoft.com/office/drawing/2014/main" id="{E820CA18-CC08-D1A5-0E69-8E79A4F89F0E}"/>
              </a:ext>
            </a:extLst>
          </p:cNvPr>
          <p:cNvPicPr>
            <a:picLocks noChangeAspect="1"/>
          </p:cNvPicPr>
          <p:nvPr/>
        </p:nvPicPr>
        <p:blipFill>
          <a:blip r:embed="rId2"/>
          <a:stretch>
            <a:fillRect/>
          </a:stretch>
        </p:blipFill>
        <p:spPr>
          <a:xfrm>
            <a:off x="31653" y="634967"/>
            <a:ext cx="6064347" cy="6064347"/>
          </a:xfrm>
          <a:prstGeom prst="rect">
            <a:avLst/>
          </a:prstGeom>
        </p:spPr>
      </p:pic>
      <p:pic>
        <p:nvPicPr>
          <p:cNvPr id="3" name="Content Placeholder 4">
            <a:extLst>
              <a:ext uri="{FF2B5EF4-FFF2-40B4-BE49-F238E27FC236}">
                <a16:creationId xmlns:a16="http://schemas.microsoft.com/office/drawing/2014/main" id="{967199BF-5003-83CB-33C1-649E3E43A9D3}"/>
              </a:ext>
            </a:extLst>
          </p:cNvPr>
          <p:cNvPicPr>
            <a:picLocks noGrp="1" noChangeAspect="1"/>
          </p:cNvPicPr>
          <p:nvPr>
            <p:ph idx="1"/>
          </p:nvPr>
        </p:nvPicPr>
        <p:blipFill>
          <a:blip r:embed="rId3"/>
          <a:stretch>
            <a:fillRect/>
          </a:stretch>
        </p:blipFill>
        <p:spPr>
          <a:xfrm>
            <a:off x="6841395" y="591792"/>
            <a:ext cx="4788710" cy="6074474"/>
          </a:xfrm>
        </p:spPr>
      </p:pic>
      <p:sp>
        <p:nvSpPr>
          <p:cNvPr id="4" name="TextBox 3">
            <a:extLst>
              <a:ext uri="{FF2B5EF4-FFF2-40B4-BE49-F238E27FC236}">
                <a16:creationId xmlns:a16="http://schemas.microsoft.com/office/drawing/2014/main" id="{7C48CAC5-5C58-C7BC-C407-6E23523C5594}"/>
              </a:ext>
            </a:extLst>
          </p:cNvPr>
          <p:cNvSpPr txBox="1"/>
          <p:nvPr/>
        </p:nvSpPr>
        <p:spPr>
          <a:xfrm>
            <a:off x="228600" y="242888"/>
            <a:ext cx="609600" cy="369332"/>
          </a:xfrm>
          <a:prstGeom prst="rect">
            <a:avLst/>
          </a:prstGeom>
          <a:noFill/>
        </p:spPr>
        <p:txBody>
          <a:bodyPr wrap="square" rtlCol="0">
            <a:spAutoFit/>
          </a:bodyPr>
          <a:lstStyle/>
          <a:p>
            <a:r>
              <a:rPr lang="en-US" dirty="0"/>
              <a:t>10</a:t>
            </a:r>
          </a:p>
        </p:txBody>
      </p:sp>
      <p:sp>
        <p:nvSpPr>
          <p:cNvPr id="6" name="TextBox 5">
            <a:extLst>
              <a:ext uri="{FF2B5EF4-FFF2-40B4-BE49-F238E27FC236}">
                <a16:creationId xmlns:a16="http://schemas.microsoft.com/office/drawing/2014/main" id="{05D7CC50-6242-DB68-69F5-392E1F36DA48}"/>
              </a:ext>
            </a:extLst>
          </p:cNvPr>
          <p:cNvSpPr txBox="1"/>
          <p:nvPr/>
        </p:nvSpPr>
        <p:spPr>
          <a:xfrm>
            <a:off x="6311153" y="191734"/>
            <a:ext cx="5849194"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Acts 16v25</a:t>
            </a:r>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 </a:t>
            </a:r>
            <a:r>
              <a:rPr lang="en-GB" sz="2000" b="1" i="1" dirty="0">
                <a:latin typeface="Arial" panose="020B0604020202020204" pitchFamily="34" charset="0"/>
                <a:cs typeface="Arial" panose="020B0604020202020204" pitchFamily="34" charset="0"/>
              </a:rPr>
              <a:t>‘</a:t>
            </a:r>
            <a:r>
              <a:rPr lang="en-GB" sz="2000" b="1" i="1" u="sng" dirty="0">
                <a:latin typeface="Arial" panose="020B0604020202020204" pitchFamily="34" charset="0"/>
                <a:cs typeface="Arial" panose="020B0604020202020204" pitchFamily="34" charset="0"/>
              </a:rPr>
              <a:t>At midnight </a:t>
            </a:r>
            <a:r>
              <a:rPr lang="en-GB" sz="2000" b="1" i="1" dirty="0">
                <a:latin typeface="Arial" panose="020B0604020202020204" pitchFamily="34" charset="0"/>
                <a:cs typeface="Arial" panose="020B0604020202020204" pitchFamily="34" charset="0"/>
              </a:rPr>
              <a:t>they sang praises</a:t>
            </a:r>
            <a:r>
              <a:rPr lang="en-GB" b="1" i="1" dirty="0">
                <a:latin typeface="Arial" panose="020B0604020202020204" pitchFamily="34" charset="0"/>
                <a:cs typeface="Arial" panose="020B0604020202020204" pitchFamily="34" charset="0"/>
              </a:rPr>
              <a:t>..’</a:t>
            </a:r>
            <a:endParaRPr lang="en-US" b="1" i="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9931C9E-07CE-98A5-10CA-24EB68221851}"/>
              </a:ext>
            </a:extLst>
          </p:cNvPr>
          <p:cNvSpPr txBox="1"/>
          <p:nvPr/>
        </p:nvSpPr>
        <p:spPr>
          <a:xfrm>
            <a:off x="744210" y="191734"/>
            <a:ext cx="4639232" cy="400110"/>
          </a:xfrm>
          <a:prstGeom prst="rect">
            <a:avLst/>
          </a:prstGeom>
          <a:noFill/>
        </p:spPr>
        <p:txBody>
          <a:bodyPr wrap="square">
            <a:spAutoFit/>
          </a:bodyPr>
          <a:lstStyle/>
          <a:p>
            <a:r>
              <a:rPr lang="en-GB" sz="2000" b="1" kern="0" dirty="0">
                <a:effectLst/>
                <a:latin typeface="Arial" panose="020B0604020202020204" pitchFamily="34" charset="0"/>
                <a:ea typeface="Times New Roman" panose="02020603050405020304" pitchFamily="18" charset="0"/>
              </a:rPr>
              <a:t>Luke 11v5 – </a:t>
            </a:r>
            <a:r>
              <a:rPr lang="en-GB" sz="2000" b="1" i="1" kern="0" dirty="0">
                <a:effectLst/>
                <a:latin typeface="Arial" panose="020B0604020202020204" pitchFamily="34" charset="0"/>
                <a:ea typeface="Times New Roman" panose="02020603050405020304" pitchFamily="18" charset="0"/>
              </a:rPr>
              <a:t>‘..a </a:t>
            </a:r>
            <a:r>
              <a:rPr lang="en-GB" sz="2000" b="1" i="1" kern="0" dirty="0" err="1">
                <a:effectLst/>
                <a:latin typeface="Arial" panose="020B0604020202020204" pitchFamily="34" charset="0"/>
                <a:ea typeface="Times New Roman" panose="02020603050405020304" pitchFamily="18" charset="0"/>
              </a:rPr>
              <a:t>friend..</a:t>
            </a:r>
            <a:r>
              <a:rPr lang="en-GB" sz="2000" b="1" i="1" u="sng" kern="0" dirty="0" err="1">
                <a:effectLst/>
                <a:latin typeface="Arial" panose="020B0604020202020204" pitchFamily="34" charset="0"/>
                <a:ea typeface="Times New Roman" panose="02020603050405020304" pitchFamily="18" charset="0"/>
              </a:rPr>
              <a:t>at</a:t>
            </a:r>
            <a:r>
              <a:rPr lang="en-GB" sz="2000" b="1" i="1" u="sng" kern="0" dirty="0">
                <a:effectLst/>
                <a:latin typeface="Arial" panose="020B0604020202020204" pitchFamily="34" charset="0"/>
                <a:ea typeface="Times New Roman" panose="02020603050405020304" pitchFamily="18" charset="0"/>
              </a:rPr>
              <a:t> midnight</a:t>
            </a:r>
            <a:r>
              <a:rPr lang="en-GB" sz="2000" b="1" i="1" kern="0" dirty="0">
                <a:latin typeface="Arial" panose="020B0604020202020204" pitchFamily="34" charset="0"/>
                <a:ea typeface="Times New Roman" panose="02020603050405020304" pitchFamily="18" charset="0"/>
              </a:rPr>
              <a:t>..’</a:t>
            </a:r>
            <a:endParaRPr lang="en-US" sz="2000" b="1" i="1" dirty="0"/>
          </a:p>
        </p:txBody>
      </p:sp>
    </p:spTree>
    <p:extLst>
      <p:ext uri="{BB962C8B-B14F-4D97-AF65-F5344CB8AC3E}">
        <p14:creationId xmlns:p14="http://schemas.microsoft.com/office/powerpoint/2010/main" val="2367218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table with a person sitting on it&#10;&#10;AI-generated content may be incorrect.">
            <a:extLst>
              <a:ext uri="{FF2B5EF4-FFF2-40B4-BE49-F238E27FC236}">
                <a16:creationId xmlns:a16="http://schemas.microsoft.com/office/drawing/2014/main" id="{2BB36CAB-3FD6-04D9-EF3D-C4D545ED1304}"/>
              </a:ext>
            </a:extLst>
          </p:cNvPr>
          <p:cNvPicPr>
            <a:picLocks noChangeAspect="1"/>
          </p:cNvPicPr>
          <p:nvPr/>
        </p:nvPicPr>
        <p:blipFill>
          <a:blip r:embed="rId2"/>
          <a:stretch>
            <a:fillRect/>
          </a:stretch>
        </p:blipFill>
        <p:spPr>
          <a:xfrm>
            <a:off x="0" y="794825"/>
            <a:ext cx="7227728" cy="5698050"/>
          </a:xfrm>
          <a:prstGeom prst="rect">
            <a:avLst/>
          </a:prstGeom>
        </p:spPr>
      </p:pic>
      <p:pic>
        <p:nvPicPr>
          <p:cNvPr id="7" name="Picture 6" descr="A person holding a child&#10;&#10;AI-generated content may be incorrect.">
            <a:extLst>
              <a:ext uri="{FF2B5EF4-FFF2-40B4-BE49-F238E27FC236}">
                <a16:creationId xmlns:a16="http://schemas.microsoft.com/office/drawing/2014/main" id="{3AF76FC3-A68B-2141-5454-6A22EB09A732}"/>
              </a:ext>
            </a:extLst>
          </p:cNvPr>
          <p:cNvPicPr>
            <a:picLocks noChangeAspect="1"/>
          </p:cNvPicPr>
          <p:nvPr/>
        </p:nvPicPr>
        <p:blipFill>
          <a:blip r:embed="rId3"/>
          <a:stretch>
            <a:fillRect/>
          </a:stretch>
        </p:blipFill>
        <p:spPr>
          <a:xfrm>
            <a:off x="6438665" y="2182396"/>
            <a:ext cx="5753335" cy="4464588"/>
          </a:xfrm>
          <a:prstGeom prst="rect">
            <a:avLst/>
          </a:prstGeom>
        </p:spPr>
      </p:pic>
      <p:sp>
        <p:nvSpPr>
          <p:cNvPr id="8" name="TextBox 7">
            <a:extLst>
              <a:ext uri="{FF2B5EF4-FFF2-40B4-BE49-F238E27FC236}">
                <a16:creationId xmlns:a16="http://schemas.microsoft.com/office/drawing/2014/main" id="{FB6286F2-B116-A54D-0718-BCB71981B87E}"/>
              </a:ext>
            </a:extLst>
          </p:cNvPr>
          <p:cNvSpPr txBox="1"/>
          <p:nvPr/>
        </p:nvSpPr>
        <p:spPr>
          <a:xfrm>
            <a:off x="228600" y="242888"/>
            <a:ext cx="500063" cy="369332"/>
          </a:xfrm>
          <a:prstGeom prst="rect">
            <a:avLst/>
          </a:prstGeom>
          <a:noFill/>
        </p:spPr>
        <p:txBody>
          <a:bodyPr wrap="square" rtlCol="0">
            <a:spAutoFit/>
          </a:bodyPr>
          <a:lstStyle/>
          <a:p>
            <a:r>
              <a:rPr lang="en-US" dirty="0"/>
              <a:t>11</a:t>
            </a:r>
          </a:p>
        </p:txBody>
      </p:sp>
      <p:sp>
        <p:nvSpPr>
          <p:cNvPr id="9" name="TextBox 8">
            <a:extLst>
              <a:ext uri="{FF2B5EF4-FFF2-40B4-BE49-F238E27FC236}">
                <a16:creationId xmlns:a16="http://schemas.microsoft.com/office/drawing/2014/main" id="{D2759BBE-577B-7728-B653-6B9CD1CC554A}"/>
              </a:ext>
            </a:extLst>
          </p:cNvPr>
          <p:cNvSpPr txBox="1"/>
          <p:nvPr/>
        </p:nvSpPr>
        <p:spPr>
          <a:xfrm>
            <a:off x="728663" y="242888"/>
            <a:ext cx="8401659"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Acts 20v7 </a:t>
            </a:r>
            <a:r>
              <a:rPr lang="en-GB" sz="2000" b="1" i="1" dirty="0">
                <a:latin typeface="Arial" panose="020B0604020202020204" pitchFamily="34" charset="0"/>
                <a:cs typeface="Arial" panose="020B0604020202020204" pitchFamily="34" charset="0"/>
              </a:rPr>
              <a:t>‘Paul preached and continued his speech until </a:t>
            </a:r>
            <a:r>
              <a:rPr lang="en-GB" sz="2000" b="1" i="1" u="sng" dirty="0">
                <a:latin typeface="Arial" panose="020B0604020202020204" pitchFamily="34" charset="0"/>
                <a:cs typeface="Arial" panose="020B0604020202020204" pitchFamily="34" charset="0"/>
              </a:rPr>
              <a:t>midnight.</a:t>
            </a:r>
            <a:r>
              <a:rPr lang="en-GB" sz="2000" b="1" i="1" dirty="0">
                <a:latin typeface="Arial" panose="020B0604020202020204" pitchFamily="34" charset="0"/>
                <a:cs typeface="Arial" panose="020B0604020202020204" pitchFamily="34" charset="0"/>
              </a:rPr>
              <a:t>.</a:t>
            </a:r>
            <a:endParaRPr lang="en-US" sz="2000" b="1" i="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BEAADF-E585-A47E-0A15-D49FEB7BDA10}"/>
              </a:ext>
            </a:extLst>
          </p:cNvPr>
          <p:cNvSpPr txBox="1"/>
          <p:nvPr/>
        </p:nvSpPr>
        <p:spPr>
          <a:xfrm>
            <a:off x="7227728" y="842706"/>
            <a:ext cx="5093061" cy="1631216"/>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Having been overpowered by sleep, </a:t>
            </a:r>
          </a:p>
          <a:p>
            <a:r>
              <a:rPr lang="en-GB" sz="2000" b="1" dirty="0">
                <a:latin typeface="Arial" panose="020B0604020202020204" pitchFamily="34" charset="0"/>
                <a:cs typeface="Arial" panose="020B0604020202020204" pitchFamily="34" charset="0"/>
              </a:rPr>
              <a:t>Eutychus, fell down from the third story </a:t>
            </a:r>
          </a:p>
          <a:p>
            <a:r>
              <a:rPr lang="en-GB" sz="2000" b="1" dirty="0">
                <a:latin typeface="Arial" panose="020B0604020202020204" pitchFamily="34" charset="0"/>
                <a:cs typeface="Arial" panose="020B0604020202020204" pitchFamily="34" charset="0"/>
              </a:rPr>
              <a:t>and was picked up dead.</a:t>
            </a:r>
          </a:p>
          <a:p>
            <a:r>
              <a:rPr lang="en-GB" sz="2000" b="1" i="1" dirty="0">
                <a:latin typeface="Arial" panose="020B0604020202020204" pitchFamily="34" charset="0"/>
                <a:cs typeface="Arial" panose="020B0604020202020204" pitchFamily="34" charset="0"/>
              </a:rPr>
              <a:t>‘Don’t be alarmed,’ he said. ‘He’s alive!’</a:t>
            </a:r>
            <a:br>
              <a:rPr lang="en-GB" sz="2000" b="1" i="1" dirty="0">
                <a:latin typeface="Arial" panose="020B0604020202020204" pitchFamily="34" charset="0"/>
                <a:cs typeface="Arial" panose="020B0604020202020204" pitchFamily="34" charset="0"/>
              </a:rPr>
            </a:br>
            <a:endParaRPr lang="en-US"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2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D563C6-37ED-44A5-C5A3-5623228DFD9D}"/>
              </a:ext>
            </a:extLst>
          </p:cNvPr>
          <p:cNvPicPr>
            <a:picLocks noChangeAspect="1"/>
          </p:cNvPicPr>
          <p:nvPr/>
        </p:nvPicPr>
        <p:blipFill>
          <a:blip r:embed="rId2"/>
          <a:stretch>
            <a:fillRect/>
          </a:stretch>
        </p:blipFill>
        <p:spPr>
          <a:xfrm>
            <a:off x="3833226" y="14179"/>
            <a:ext cx="6829641" cy="6829641"/>
          </a:xfrm>
          <a:prstGeom prst="rect">
            <a:avLst/>
          </a:prstGeom>
        </p:spPr>
      </p:pic>
      <p:sp>
        <p:nvSpPr>
          <p:cNvPr id="8" name="TextBox 7">
            <a:extLst>
              <a:ext uri="{FF2B5EF4-FFF2-40B4-BE49-F238E27FC236}">
                <a16:creationId xmlns:a16="http://schemas.microsoft.com/office/drawing/2014/main" id="{B4C50A0F-BDE7-A368-A47C-B24DD685C1A3}"/>
              </a:ext>
            </a:extLst>
          </p:cNvPr>
          <p:cNvSpPr txBox="1"/>
          <p:nvPr/>
        </p:nvSpPr>
        <p:spPr>
          <a:xfrm>
            <a:off x="728664" y="612220"/>
            <a:ext cx="2014536" cy="4708981"/>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Acts 27v27</a:t>
            </a:r>
          </a:p>
          <a:p>
            <a:endParaRPr lang="en-US" sz="1200" b="1" dirty="0">
              <a:latin typeface="Arial" panose="020B0604020202020204" pitchFamily="34" charset="0"/>
              <a:cs typeface="Arial" panose="020B0604020202020204" pitchFamily="34" charset="0"/>
            </a:endParaRPr>
          </a:p>
          <a:p>
            <a:r>
              <a:rPr lang="en-GB" sz="2000" b="1" i="1" dirty="0">
                <a:latin typeface="Arial" panose="020B0604020202020204" pitchFamily="34" charset="0"/>
                <a:cs typeface="Arial" panose="020B0604020202020204" pitchFamily="34" charset="0"/>
              </a:rPr>
              <a:t>‘Now when the fourteenth night had come, as we were driven up and down in the Adriatic Sea, </a:t>
            </a:r>
            <a:r>
              <a:rPr lang="en-GB" sz="2000" b="1" i="1" u="sng" dirty="0">
                <a:latin typeface="Arial" panose="020B0604020202020204" pitchFamily="34" charset="0"/>
                <a:cs typeface="Arial" panose="020B0604020202020204" pitchFamily="34" charset="0"/>
              </a:rPr>
              <a:t>about midnight </a:t>
            </a:r>
            <a:r>
              <a:rPr lang="en-GB" sz="2000" b="1" i="1" dirty="0">
                <a:latin typeface="Arial" panose="020B0604020202020204" pitchFamily="34" charset="0"/>
                <a:cs typeface="Arial" panose="020B0604020202020204" pitchFamily="34" charset="0"/>
              </a:rPr>
              <a:t>the sailors sensed that they were drawing near some country.’</a:t>
            </a:r>
            <a:endParaRPr lang="en-US" sz="2000" b="1"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0C4DC45-7FFC-1D09-BE8F-A2E1489BEB98}"/>
              </a:ext>
            </a:extLst>
          </p:cNvPr>
          <p:cNvSpPr txBox="1"/>
          <p:nvPr/>
        </p:nvSpPr>
        <p:spPr>
          <a:xfrm>
            <a:off x="228600" y="242888"/>
            <a:ext cx="500063"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232929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sitting on the ground&#10;&#10;AI-generated content may be incorrect.">
            <a:extLst>
              <a:ext uri="{FF2B5EF4-FFF2-40B4-BE49-F238E27FC236}">
                <a16:creationId xmlns:a16="http://schemas.microsoft.com/office/drawing/2014/main" id="{3525AAA9-93A7-9A63-3D9C-BADF0CB43C98}"/>
              </a:ext>
            </a:extLst>
          </p:cNvPr>
          <p:cNvPicPr>
            <a:picLocks noChangeAspect="1"/>
          </p:cNvPicPr>
          <p:nvPr/>
        </p:nvPicPr>
        <p:blipFill>
          <a:blip r:embed="rId2"/>
          <a:stretch>
            <a:fillRect/>
          </a:stretch>
        </p:blipFill>
        <p:spPr>
          <a:xfrm>
            <a:off x="68513" y="683368"/>
            <a:ext cx="3426264" cy="2569698"/>
          </a:xfrm>
          <a:prstGeom prst="rect">
            <a:avLst/>
          </a:prstGeom>
        </p:spPr>
      </p:pic>
      <p:pic>
        <p:nvPicPr>
          <p:cNvPr id="6" name="Content Placeholder 4" descr="A person carrying a large wooden chest&#10;&#10;AI-generated content may be incorrect.">
            <a:extLst>
              <a:ext uri="{FF2B5EF4-FFF2-40B4-BE49-F238E27FC236}">
                <a16:creationId xmlns:a16="http://schemas.microsoft.com/office/drawing/2014/main" id="{17360336-F05B-17DD-B727-D8B80465B949}"/>
              </a:ext>
            </a:extLst>
          </p:cNvPr>
          <p:cNvPicPr>
            <a:picLocks noGrp="1" noChangeAspect="1"/>
          </p:cNvPicPr>
          <p:nvPr>
            <p:ph idx="1"/>
          </p:nvPr>
        </p:nvPicPr>
        <p:blipFill>
          <a:blip r:embed="rId3"/>
          <a:stretch>
            <a:fillRect/>
          </a:stretch>
        </p:blipFill>
        <p:spPr>
          <a:xfrm>
            <a:off x="5257639" y="367206"/>
            <a:ext cx="2305456" cy="3202022"/>
          </a:xfrm>
        </p:spPr>
      </p:pic>
      <p:pic>
        <p:nvPicPr>
          <p:cNvPr id="7" name="Picture 6" descr="A painting of a person in a garment&#10;&#10;AI-generated content may be incorrect.">
            <a:extLst>
              <a:ext uri="{FF2B5EF4-FFF2-40B4-BE49-F238E27FC236}">
                <a16:creationId xmlns:a16="http://schemas.microsoft.com/office/drawing/2014/main" id="{CCBB0FA8-4D1E-4B02-189B-A61D0ADB7FFC}"/>
              </a:ext>
            </a:extLst>
          </p:cNvPr>
          <p:cNvPicPr>
            <a:picLocks noChangeAspect="1"/>
          </p:cNvPicPr>
          <p:nvPr/>
        </p:nvPicPr>
        <p:blipFill>
          <a:blip r:embed="rId4"/>
          <a:stretch>
            <a:fillRect/>
          </a:stretch>
        </p:blipFill>
        <p:spPr>
          <a:xfrm>
            <a:off x="7613517" y="543718"/>
            <a:ext cx="2167415" cy="2526633"/>
          </a:xfrm>
          <a:prstGeom prst="rect">
            <a:avLst/>
          </a:prstGeom>
        </p:spPr>
      </p:pic>
      <p:pic>
        <p:nvPicPr>
          <p:cNvPr id="8" name="Picture 7">
            <a:extLst>
              <a:ext uri="{FF2B5EF4-FFF2-40B4-BE49-F238E27FC236}">
                <a16:creationId xmlns:a16="http://schemas.microsoft.com/office/drawing/2014/main" id="{52FAE3C8-A098-6F3C-D41A-6F2B249C425B}"/>
              </a:ext>
            </a:extLst>
          </p:cNvPr>
          <p:cNvPicPr>
            <a:picLocks noChangeAspect="1"/>
          </p:cNvPicPr>
          <p:nvPr/>
        </p:nvPicPr>
        <p:blipFill>
          <a:blip r:embed="rId5"/>
          <a:stretch>
            <a:fillRect/>
          </a:stretch>
        </p:blipFill>
        <p:spPr>
          <a:xfrm>
            <a:off x="9831354" y="512676"/>
            <a:ext cx="2221074" cy="2482948"/>
          </a:xfrm>
          <a:prstGeom prst="rect">
            <a:avLst/>
          </a:prstGeom>
        </p:spPr>
      </p:pic>
      <p:pic>
        <p:nvPicPr>
          <p:cNvPr id="9" name="Picture 8">
            <a:extLst>
              <a:ext uri="{FF2B5EF4-FFF2-40B4-BE49-F238E27FC236}">
                <a16:creationId xmlns:a16="http://schemas.microsoft.com/office/drawing/2014/main" id="{24D3F3AC-3219-5B57-58A8-51DBEFADAAE6}"/>
              </a:ext>
            </a:extLst>
          </p:cNvPr>
          <p:cNvPicPr>
            <a:picLocks noChangeAspect="1"/>
          </p:cNvPicPr>
          <p:nvPr/>
        </p:nvPicPr>
        <p:blipFill>
          <a:blip r:embed="rId6"/>
          <a:stretch>
            <a:fillRect/>
          </a:stretch>
        </p:blipFill>
        <p:spPr>
          <a:xfrm>
            <a:off x="68513" y="4076409"/>
            <a:ext cx="2569699" cy="2569699"/>
          </a:xfrm>
          <a:prstGeom prst="rect">
            <a:avLst/>
          </a:prstGeom>
        </p:spPr>
      </p:pic>
      <p:pic>
        <p:nvPicPr>
          <p:cNvPr id="10" name="Picture 9" descr="A person holding a bowl of food and a child standing in front of a house&#10;&#10;AI-generated content may be incorrect.">
            <a:extLst>
              <a:ext uri="{FF2B5EF4-FFF2-40B4-BE49-F238E27FC236}">
                <a16:creationId xmlns:a16="http://schemas.microsoft.com/office/drawing/2014/main" id="{2F153D1D-AA2B-B9D2-A31C-4FC6DD7428BA}"/>
              </a:ext>
            </a:extLst>
          </p:cNvPr>
          <p:cNvPicPr>
            <a:picLocks noChangeAspect="1"/>
          </p:cNvPicPr>
          <p:nvPr/>
        </p:nvPicPr>
        <p:blipFill>
          <a:blip r:embed="rId7"/>
          <a:stretch>
            <a:fillRect/>
          </a:stretch>
        </p:blipFill>
        <p:spPr>
          <a:xfrm>
            <a:off x="2576643" y="4116637"/>
            <a:ext cx="2305456" cy="2305456"/>
          </a:xfrm>
          <a:prstGeom prst="rect">
            <a:avLst/>
          </a:prstGeom>
        </p:spPr>
      </p:pic>
      <p:pic>
        <p:nvPicPr>
          <p:cNvPr id="11" name="Picture 10">
            <a:extLst>
              <a:ext uri="{FF2B5EF4-FFF2-40B4-BE49-F238E27FC236}">
                <a16:creationId xmlns:a16="http://schemas.microsoft.com/office/drawing/2014/main" id="{2FD490BC-96CD-15F0-2339-B0273F65E412}"/>
              </a:ext>
            </a:extLst>
          </p:cNvPr>
          <p:cNvPicPr>
            <a:picLocks noChangeAspect="1"/>
          </p:cNvPicPr>
          <p:nvPr/>
        </p:nvPicPr>
        <p:blipFill>
          <a:blip r:embed="rId8"/>
          <a:stretch>
            <a:fillRect/>
          </a:stretch>
        </p:blipFill>
        <p:spPr>
          <a:xfrm>
            <a:off x="2989380" y="512676"/>
            <a:ext cx="2231426" cy="2962069"/>
          </a:xfrm>
          <a:prstGeom prst="rect">
            <a:avLst/>
          </a:prstGeom>
        </p:spPr>
      </p:pic>
      <p:pic>
        <p:nvPicPr>
          <p:cNvPr id="13" name="Picture 12" descr="A person holding a child&#10;&#10;AI-generated content may be incorrect.">
            <a:extLst>
              <a:ext uri="{FF2B5EF4-FFF2-40B4-BE49-F238E27FC236}">
                <a16:creationId xmlns:a16="http://schemas.microsoft.com/office/drawing/2014/main" id="{0A2AB00D-0F0A-F72A-6F49-299BE9BB353B}"/>
              </a:ext>
            </a:extLst>
          </p:cNvPr>
          <p:cNvPicPr>
            <a:picLocks noChangeAspect="1"/>
          </p:cNvPicPr>
          <p:nvPr/>
        </p:nvPicPr>
        <p:blipFill>
          <a:blip r:embed="rId9"/>
          <a:stretch>
            <a:fillRect/>
          </a:stretch>
        </p:blipFill>
        <p:spPr>
          <a:xfrm>
            <a:off x="7119011" y="3809181"/>
            <a:ext cx="2795473" cy="2169287"/>
          </a:xfrm>
          <a:prstGeom prst="rect">
            <a:avLst/>
          </a:prstGeom>
        </p:spPr>
      </p:pic>
      <p:pic>
        <p:nvPicPr>
          <p:cNvPr id="14" name="Picture 13">
            <a:extLst>
              <a:ext uri="{FF2B5EF4-FFF2-40B4-BE49-F238E27FC236}">
                <a16:creationId xmlns:a16="http://schemas.microsoft.com/office/drawing/2014/main" id="{4C945F32-3765-D868-09BD-9FA9B574BCC2}"/>
              </a:ext>
            </a:extLst>
          </p:cNvPr>
          <p:cNvPicPr>
            <a:picLocks noChangeAspect="1"/>
          </p:cNvPicPr>
          <p:nvPr/>
        </p:nvPicPr>
        <p:blipFill>
          <a:blip r:embed="rId10"/>
          <a:stretch>
            <a:fillRect/>
          </a:stretch>
        </p:blipFill>
        <p:spPr>
          <a:xfrm>
            <a:off x="9780932" y="3569228"/>
            <a:ext cx="2526632" cy="2526632"/>
          </a:xfrm>
          <a:prstGeom prst="rect">
            <a:avLst/>
          </a:prstGeom>
        </p:spPr>
      </p:pic>
      <p:pic>
        <p:nvPicPr>
          <p:cNvPr id="15" name="Content Placeholder 4">
            <a:extLst>
              <a:ext uri="{FF2B5EF4-FFF2-40B4-BE49-F238E27FC236}">
                <a16:creationId xmlns:a16="http://schemas.microsoft.com/office/drawing/2014/main" id="{E7A307CC-3B6D-7B95-B2DF-3474C1D5E545}"/>
              </a:ext>
            </a:extLst>
          </p:cNvPr>
          <p:cNvPicPr>
            <a:picLocks noChangeAspect="1"/>
          </p:cNvPicPr>
          <p:nvPr/>
        </p:nvPicPr>
        <p:blipFill>
          <a:blip r:embed="rId11"/>
          <a:stretch>
            <a:fillRect/>
          </a:stretch>
        </p:blipFill>
        <p:spPr>
          <a:xfrm>
            <a:off x="4901087" y="3569228"/>
            <a:ext cx="2351475" cy="2982844"/>
          </a:xfrm>
          <a:prstGeom prst="rect">
            <a:avLst/>
          </a:prstGeom>
        </p:spPr>
      </p:pic>
      <p:sp>
        <p:nvSpPr>
          <p:cNvPr id="16" name="TextBox 15">
            <a:extLst>
              <a:ext uri="{FF2B5EF4-FFF2-40B4-BE49-F238E27FC236}">
                <a16:creationId xmlns:a16="http://schemas.microsoft.com/office/drawing/2014/main" id="{BF5FEF7E-5A28-DF4D-191E-5A5971F82882}"/>
              </a:ext>
            </a:extLst>
          </p:cNvPr>
          <p:cNvSpPr txBox="1"/>
          <p:nvPr/>
        </p:nvSpPr>
        <p:spPr>
          <a:xfrm>
            <a:off x="228600" y="242888"/>
            <a:ext cx="500063"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255451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33205-6F61-32E9-4694-39B2EBB7B69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07CE5E-D545-CE69-976A-A75EF9288756}"/>
              </a:ext>
            </a:extLst>
          </p:cNvPr>
          <p:cNvSpPr txBox="1"/>
          <p:nvPr/>
        </p:nvSpPr>
        <p:spPr>
          <a:xfrm>
            <a:off x="228600" y="242888"/>
            <a:ext cx="500063" cy="369332"/>
          </a:xfrm>
          <a:prstGeom prst="rect">
            <a:avLst/>
          </a:prstGeom>
          <a:noFill/>
        </p:spPr>
        <p:txBody>
          <a:bodyPr wrap="square" rtlCol="0">
            <a:spAutoFit/>
          </a:bodyPr>
          <a:lstStyle/>
          <a:p>
            <a:r>
              <a:rPr lang="en-US" dirty="0"/>
              <a:t>14</a:t>
            </a:r>
          </a:p>
        </p:txBody>
      </p:sp>
      <p:sp>
        <p:nvSpPr>
          <p:cNvPr id="4" name="TextBox 3">
            <a:extLst>
              <a:ext uri="{FF2B5EF4-FFF2-40B4-BE49-F238E27FC236}">
                <a16:creationId xmlns:a16="http://schemas.microsoft.com/office/drawing/2014/main" id="{923848F9-872D-5BEE-81D8-245A7EE9048C}"/>
              </a:ext>
            </a:extLst>
          </p:cNvPr>
          <p:cNvSpPr txBox="1"/>
          <p:nvPr/>
        </p:nvSpPr>
        <p:spPr>
          <a:xfrm>
            <a:off x="0" y="1366897"/>
            <a:ext cx="11700933" cy="2185214"/>
          </a:xfrm>
          <a:prstGeom prst="rect">
            <a:avLst/>
          </a:prstGeom>
          <a:noFill/>
        </p:spPr>
        <p:txBody>
          <a:bodyPr wrap="square" rtlCol="0">
            <a:spAutoFit/>
          </a:bodyPr>
          <a:lstStyle/>
          <a:p>
            <a:pPr algn="ctr"/>
            <a:r>
              <a:rPr lang="en-GB" sz="3200" b="1"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Job 34:20</a:t>
            </a:r>
            <a:r>
              <a:rPr lang="en-GB" sz="3200" b="1" u="sng" dirty="0">
                <a:latin typeface="Arial" panose="020B0604020202020204" pitchFamily="34" charset="0"/>
                <a:cs typeface="Arial" panose="020B0604020202020204" pitchFamily="34" charset="0"/>
              </a:rPr>
              <a:t> </a:t>
            </a:r>
          </a:p>
          <a:p>
            <a:pPr algn="ctr"/>
            <a:endParaRPr lang="en-GB" sz="800" b="1" i="1" dirty="0">
              <a:latin typeface="Arial" panose="020B0604020202020204" pitchFamily="34" charset="0"/>
              <a:cs typeface="Arial" panose="020B0604020202020204" pitchFamily="34" charset="0"/>
            </a:endParaRPr>
          </a:p>
          <a:p>
            <a:pPr algn="ctr"/>
            <a:r>
              <a:rPr lang="en-GB" sz="3200" b="1" i="1" dirty="0">
                <a:latin typeface="Arial" panose="020B0604020202020204" pitchFamily="34" charset="0"/>
                <a:cs typeface="Arial" panose="020B0604020202020204" pitchFamily="34" charset="0"/>
              </a:rPr>
              <a:t>‘In a moment shall they die and the people shall be troubled </a:t>
            </a:r>
            <a:r>
              <a:rPr lang="en-GB" sz="3200" b="1" i="1" u="sng" dirty="0">
                <a:latin typeface="Arial" panose="020B0604020202020204" pitchFamily="34" charset="0"/>
                <a:cs typeface="Arial" panose="020B0604020202020204" pitchFamily="34" charset="0"/>
              </a:rPr>
              <a:t>at midnight</a:t>
            </a:r>
            <a:r>
              <a:rPr lang="en-GB" sz="3200" b="1" i="1" dirty="0">
                <a:latin typeface="Arial" panose="020B0604020202020204" pitchFamily="34" charset="0"/>
                <a:cs typeface="Arial" panose="020B0604020202020204" pitchFamily="34" charset="0"/>
              </a:rPr>
              <a:t> and pass away: </a:t>
            </a:r>
          </a:p>
          <a:p>
            <a:pPr algn="ctr"/>
            <a:r>
              <a:rPr lang="en-GB" sz="3200" b="1" i="1" dirty="0">
                <a:latin typeface="Arial" panose="020B0604020202020204" pitchFamily="34" charset="0"/>
                <a:cs typeface="Arial" panose="020B0604020202020204" pitchFamily="34" charset="0"/>
              </a:rPr>
              <a:t>and the mighty shall be taken away without hand</a:t>
            </a:r>
            <a:r>
              <a:rPr lang="en-GB" sz="3200" b="1" dirty="0">
                <a:latin typeface="Arial" panose="020B0604020202020204" pitchFamily="34" charset="0"/>
                <a:cs typeface="Arial" panose="020B0604020202020204" pitchFamily="34" charset="0"/>
              </a:rPr>
              <a:t>.’</a:t>
            </a:r>
            <a:r>
              <a:rPr lang="en-GB"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B32279C-74F3-BDAD-069B-9FAD09073FA7}"/>
              </a:ext>
            </a:extLst>
          </p:cNvPr>
          <p:cNvSpPr txBox="1"/>
          <p:nvPr/>
        </p:nvSpPr>
        <p:spPr>
          <a:xfrm>
            <a:off x="532046" y="4306788"/>
            <a:ext cx="11127908" cy="1754326"/>
          </a:xfrm>
          <a:prstGeom prst="rect">
            <a:avLst/>
          </a:prstGeom>
          <a:noFill/>
        </p:spPr>
        <p:txBody>
          <a:bodyPr wrap="square" rtlCol="0">
            <a:spAutoFit/>
          </a:bodyPr>
          <a:lstStyle/>
          <a:p>
            <a:pPr algn="ctr"/>
            <a:r>
              <a:rPr lang="en-US" sz="2400" i="1" dirty="0">
                <a:latin typeface="Arial" panose="020B0604020202020204" pitchFamily="34" charset="0"/>
                <a:cs typeface="Arial" panose="020B0604020202020204" pitchFamily="34" charset="0"/>
              </a:rPr>
              <a:t>(New Living Translation: ‘</a:t>
            </a:r>
            <a:r>
              <a:rPr lang="en-GB" sz="2400" i="1" dirty="0">
                <a:latin typeface="Arial" panose="020B0604020202020204" pitchFamily="34" charset="0"/>
                <a:cs typeface="Arial" panose="020B0604020202020204" pitchFamily="34" charset="0"/>
              </a:rPr>
              <a:t>They die in an instant, in the middle of the night; </a:t>
            </a:r>
          </a:p>
          <a:p>
            <a:pPr algn="ctr"/>
            <a:r>
              <a:rPr lang="en-GB" sz="2400" i="1" dirty="0">
                <a:latin typeface="Arial" panose="020B0604020202020204" pitchFamily="34" charset="0"/>
                <a:cs typeface="Arial" panose="020B0604020202020204" pitchFamily="34" charset="0"/>
              </a:rPr>
              <a:t>the people are shaken and they pass away; </a:t>
            </a:r>
          </a:p>
          <a:p>
            <a:pPr algn="ctr"/>
            <a:r>
              <a:rPr lang="en-GB" sz="2400" i="1" dirty="0">
                <a:latin typeface="Arial" panose="020B0604020202020204" pitchFamily="34" charset="0"/>
                <a:cs typeface="Arial" panose="020B0604020202020204" pitchFamily="34" charset="0"/>
              </a:rPr>
              <a:t>the mighty are removed without human hand.’)</a:t>
            </a:r>
            <a:br>
              <a:rPr lang="en-GB" sz="2400" dirty="0"/>
            </a:br>
            <a:br>
              <a:rPr lang="en-GB" dirty="0"/>
            </a:br>
            <a:endParaRPr lang="en-US" dirty="0"/>
          </a:p>
        </p:txBody>
      </p:sp>
    </p:spTree>
    <p:extLst>
      <p:ext uri="{BB962C8B-B14F-4D97-AF65-F5344CB8AC3E}">
        <p14:creationId xmlns:p14="http://schemas.microsoft.com/office/powerpoint/2010/main" val="217910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C05B25-CE6E-B66F-71A6-0F4FC7973F30}"/>
              </a:ext>
            </a:extLst>
          </p:cNvPr>
          <p:cNvSpPr txBox="1"/>
          <p:nvPr/>
        </p:nvSpPr>
        <p:spPr>
          <a:xfrm>
            <a:off x="260684" y="974558"/>
            <a:ext cx="11670632" cy="5170646"/>
          </a:xfrm>
          <a:prstGeom prst="rect">
            <a:avLst/>
          </a:prstGeom>
          <a:noFill/>
        </p:spPr>
        <p:txBody>
          <a:bodyPr wrap="square">
            <a:spAutoFit/>
          </a:bodyPr>
          <a:lstStyle/>
          <a:p>
            <a:pPr algn="just">
              <a:buNone/>
            </a:pPr>
            <a:r>
              <a:rPr lang="en-GB" sz="2200" b="1" u="sng" dirty="0">
                <a:solidFill>
                  <a:srgbClr val="008AE6"/>
                </a:solidFill>
                <a:effectLst/>
                <a:latin typeface="Arial" panose="020B0604020202020204" pitchFamily="34" charset="0"/>
                <a:ea typeface="DengXian Light" panose="02010600030101010101" pitchFamily="2" charset="-122"/>
                <a:hlinkClick r:id="rId2"/>
              </a:rPr>
              <a:t>1</a:t>
            </a:r>
            <a:r>
              <a:rPr lang="en-GB" sz="2200" dirty="0">
                <a:solidFill>
                  <a:srgbClr val="001320"/>
                </a:solidFill>
                <a:effectLst/>
                <a:latin typeface="Arial" panose="020B0604020202020204" pitchFamily="34" charset="0"/>
                <a:ea typeface="Times New Roman" panose="02020603050405020304" pitchFamily="18" charset="0"/>
              </a:rPr>
              <a:t>One day Naomi said to Ruth, “My daughter, it’s time that I found a permanent home for you, so that you will be provided for.</a:t>
            </a:r>
            <a:r>
              <a:rPr lang="en-GB" sz="2200" dirty="0">
                <a:solidFill>
                  <a:srgbClr val="001320"/>
                </a:solidFill>
                <a:effectLst/>
                <a:latin typeface="Arial" panose="020B0604020202020204" pitchFamily="34" charset="0"/>
                <a:ea typeface="DengXian Light" panose="02010600030101010101" pitchFamily="2" charset="-122"/>
              </a:rPr>
              <a:t> </a:t>
            </a:r>
            <a:r>
              <a:rPr lang="en-GB" sz="2200" b="1" u="sng" dirty="0">
                <a:solidFill>
                  <a:srgbClr val="008AE6"/>
                </a:solidFill>
                <a:effectLst/>
                <a:latin typeface="Arial" panose="020B0604020202020204" pitchFamily="34" charset="0"/>
                <a:ea typeface="DengXian Light" panose="02010600030101010101" pitchFamily="2" charset="-122"/>
                <a:hlinkClick r:id="rId3"/>
              </a:rPr>
              <a:t>2</a:t>
            </a:r>
            <a:r>
              <a:rPr lang="en-GB" sz="2200" dirty="0">
                <a:solidFill>
                  <a:srgbClr val="001320"/>
                </a:solidFill>
                <a:effectLst/>
                <a:latin typeface="Arial" panose="020B0604020202020204" pitchFamily="34" charset="0"/>
                <a:ea typeface="Times New Roman" panose="02020603050405020304" pitchFamily="18" charset="0"/>
              </a:rPr>
              <a:t>Boaz is a close relative of ours, and he’s been very kind by letting you gather grain with his young women. Tonight he will be winnowing barley at the threshing floor.</a:t>
            </a:r>
            <a:r>
              <a:rPr lang="en-GB" sz="2200" dirty="0">
                <a:solidFill>
                  <a:srgbClr val="001320"/>
                </a:solidFill>
                <a:effectLst/>
                <a:latin typeface="Arial" panose="020B0604020202020204" pitchFamily="34" charset="0"/>
                <a:ea typeface="DengXian Light" panose="02010600030101010101" pitchFamily="2" charset="-122"/>
              </a:rPr>
              <a:t> </a:t>
            </a:r>
            <a:r>
              <a:rPr lang="en-GB" sz="2200" b="1" u="sng" dirty="0">
                <a:solidFill>
                  <a:srgbClr val="008AE6"/>
                </a:solidFill>
                <a:effectLst/>
                <a:latin typeface="Arial" panose="020B0604020202020204" pitchFamily="34" charset="0"/>
                <a:ea typeface="DengXian Light" panose="02010600030101010101" pitchFamily="2" charset="-122"/>
                <a:hlinkClick r:id="rId4"/>
              </a:rPr>
              <a:t>3</a:t>
            </a:r>
            <a:r>
              <a:rPr lang="en-GB" sz="2200" dirty="0">
                <a:solidFill>
                  <a:srgbClr val="001320"/>
                </a:solidFill>
                <a:effectLst/>
                <a:latin typeface="Arial" panose="020B0604020202020204" pitchFamily="34" charset="0"/>
                <a:ea typeface="Times New Roman" panose="02020603050405020304" pitchFamily="18" charset="0"/>
              </a:rPr>
              <a:t>Now do as I tell you—take a bath and put on perfume and dress in your nicest clothes. Then go to the threshing floor, but don’t let Boaz see you until he has finished eating and drinking.</a:t>
            </a:r>
            <a:r>
              <a:rPr lang="en-GB" sz="2200" dirty="0">
                <a:solidFill>
                  <a:srgbClr val="001320"/>
                </a:solidFill>
                <a:effectLst/>
                <a:latin typeface="Arial" panose="020B0604020202020204" pitchFamily="34" charset="0"/>
                <a:ea typeface="DengXian Light" panose="02010600030101010101" pitchFamily="2" charset="-122"/>
              </a:rPr>
              <a:t> </a:t>
            </a:r>
            <a:r>
              <a:rPr lang="en-GB" sz="2200" b="1" u="sng" dirty="0">
                <a:solidFill>
                  <a:srgbClr val="008AE6"/>
                </a:solidFill>
                <a:effectLst/>
                <a:latin typeface="Arial" panose="020B0604020202020204" pitchFamily="34" charset="0"/>
                <a:ea typeface="DengXian Light" panose="02010600030101010101" pitchFamily="2" charset="-122"/>
                <a:hlinkClick r:id="rId5"/>
              </a:rPr>
              <a:t>4</a:t>
            </a:r>
            <a:r>
              <a:rPr lang="en-GB" sz="2200" dirty="0">
                <a:solidFill>
                  <a:srgbClr val="001320"/>
                </a:solidFill>
                <a:effectLst/>
                <a:latin typeface="Arial" panose="020B0604020202020204" pitchFamily="34" charset="0"/>
                <a:ea typeface="Times New Roman" panose="02020603050405020304" pitchFamily="18" charset="0"/>
              </a:rPr>
              <a:t>Be sure to notice where he lies down; then go and uncover his feet and lie down there. He will tell you what to do.”</a:t>
            </a:r>
            <a:endParaRPr lang="en-GB" sz="2200" dirty="0">
              <a:effectLst/>
              <a:latin typeface="Times New Roman" panose="02020603050405020304" pitchFamily="18" charset="0"/>
              <a:ea typeface="Times New Roman" panose="02020603050405020304" pitchFamily="18" charset="0"/>
            </a:endParaRPr>
          </a:p>
          <a:p>
            <a:pPr algn="just">
              <a:buNone/>
            </a:pPr>
            <a:r>
              <a:rPr lang="en-GB" sz="2200" b="1" u="sng" dirty="0">
                <a:solidFill>
                  <a:srgbClr val="008AE6"/>
                </a:solidFill>
                <a:effectLst/>
                <a:latin typeface="Arial" panose="020B0604020202020204" pitchFamily="34" charset="0"/>
                <a:ea typeface="DengXian Light" panose="02010600030101010101" pitchFamily="2" charset="-122"/>
                <a:hlinkClick r:id="rId6"/>
              </a:rPr>
              <a:t>5</a:t>
            </a:r>
            <a:r>
              <a:rPr lang="en-GB" sz="2200" dirty="0">
                <a:solidFill>
                  <a:srgbClr val="001320"/>
                </a:solidFill>
                <a:effectLst/>
                <a:latin typeface="Arial" panose="020B0604020202020204" pitchFamily="34" charset="0"/>
                <a:ea typeface="Times New Roman" panose="02020603050405020304" pitchFamily="18" charset="0"/>
              </a:rPr>
              <a:t>“I will do everything you say,” Ruth replied.</a:t>
            </a:r>
            <a:r>
              <a:rPr lang="en-GB" sz="2200" dirty="0">
                <a:solidFill>
                  <a:srgbClr val="001320"/>
                </a:solidFill>
                <a:effectLst/>
                <a:latin typeface="Arial" panose="020B0604020202020204" pitchFamily="34" charset="0"/>
                <a:ea typeface="DengXian Light" panose="02010600030101010101" pitchFamily="2" charset="-122"/>
              </a:rPr>
              <a:t> </a:t>
            </a:r>
            <a:r>
              <a:rPr lang="en-GB" sz="2200" b="1" u="sng" dirty="0">
                <a:solidFill>
                  <a:srgbClr val="008AE6"/>
                </a:solidFill>
                <a:effectLst/>
                <a:latin typeface="Arial" panose="020B0604020202020204" pitchFamily="34" charset="0"/>
                <a:ea typeface="DengXian Light" panose="02010600030101010101" pitchFamily="2" charset="-122"/>
                <a:hlinkClick r:id="rId7"/>
              </a:rPr>
              <a:t>6</a:t>
            </a:r>
            <a:r>
              <a:rPr lang="en-GB" sz="2200" dirty="0">
                <a:solidFill>
                  <a:srgbClr val="001320"/>
                </a:solidFill>
                <a:effectLst/>
                <a:latin typeface="Arial" panose="020B0604020202020204" pitchFamily="34" charset="0"/>
                <a:ea typeface="Times New Roman" panose="02020603050405020304" pitchFamily="18" charset="0"/>
              </a:rPr>
              <a:t>So she went down to the threshing floor that night and followed the instructions of her mother-in-law.</a:t>
            </a:r>
            <a:endParaRPr lang="en-GB" sz="2200" dirty="0">
              <a:effectLst/>
              <a:latin typeface="Times New Roman" panose="02020603050405020304" pitchFamily="18" charset="0"/>
              <a:ea typeface="Times New Roman" panose="02020603050405020304" pitchFamily="18" charset="0"/>
            </a:endParaRPr>
          </a:p>
          <a:p>
            <a:pPr algn="just">
              <a:buNone/>
            </a:pPr>
            <a:r>
              <a:rPr lang="en-GB" sz="2200" b="1" u="sng" dirty="0">
                <a:solidFill>
                  <a:srgbClr val="008AE6"/>
                </a:solidFill>
                <a:effectLst/>
                <a:latin typeface="Arial" panose="020B0604020202020204" pitchFamily="34" charset="0"/>
                <a:ea typeface="DengXian Light" panose="02010600030101010101" pitchFamily="2" charset="-122"/>
                <a:hlinkClick r:id="rId8"/>
              </a:rPr>
              <a:t>7</a:t>
            </a:r>
            <a:r>
              <a:rPr lang="en-GB" sz="2200" dirty="0">
                <a:solidFill>
                  <a:srgbClr val="001320"/>
                </a:solidFill>
                <a:effectLst/>
                <a:latin typeface="Arial" panose="020B0604020202020204" pitchFamily="34" charset="0"/>
                <a:ea typeface="Times New Roman" panose="02020603050405020304" pitchFamily="18" charset="0"/>
              </a:rPr>
              <a:t>After Boaz had finished eating and drinking and was in good spirits, he lay down at the far end of the pile of grain and went to sleep. Then Ruth came quietly, uncovered his feet, and lay down.</a:t>
            </a:r>
            <a:r>
              <a:rPr lang="en-GB" sz="2200" dirty="0">
                <a:solidFill>
                  <a:srgbClr val="001320"/>
                </a:solidFill>
                <a:effectLst/>
                <a:latin typeface="Arial" panose="020B0604020202020204" pitchFamily="34" charset="0"/>
                <a:ea typeface="DengXian Light" panose="02010600030101010101" pitchFamily="2" charset="-122"/>
              </a:rPr>
              <a:t> </a:t>
            </a:r>
            <a:r>
              <a:rPr lang="en-GB" sz="2200" b="1" u="sng" dirty="0">
                <a:solidFill>
                  <a:srgbClr val="008AE6"/>
                </a:solidFill>
                <a:effectLst/>
                <a:highlight>
                  <a:srgbClr val="FFFF00"/>
                </a:highlight>
                <a:latin typeface="Arial" panose="020B0604020202020204" pitchFamily="34" charset="0"/>
                <a:ea typeface="DengXian Light" panose="02010600030101010101" pitchFamily="2" charset="-122"/>
                <a:hlinkClick r:id="rId9"/>
              </a:rPr>
              <a:t>8</a:t>
            </a:r>
            <a:r>
              <a:rPr lang="en-GB" sz="2200" dirty="0">
                <a:solidFill>
                  <a:srgbClr val="001320"/>
                </a:solidFill>
                <a:effectLst/>
                <a:highlight>
                  <a:srgbClr val="FFFF00"/>
                </a:highlight>
                <a:latin typeface="Arial" panose="020B0604020202020204" pitchFamily="34" charset="0"/>
                <a:ea typeface="Times New Roman" panose="02020603050405020304" pitchFamily="18" charset="0"/>
              </a:rPr>
              <a:t>At midnight Boaz suddenly woke up and turned over</a:t>
            </a:r>
            <a:r>
              <a:rPr lang="en-GB" sz="2200" dirty="0">
                <a:solidFill>
                  <a:srgbClr val="001320"/>
                </a:solidFill>
                <a:effectLst/>
                <a:latin typeface="Arial" panose="020B0604020202020204" pitchFamily="34" charset="0"/>
                <a:ea typeface="Times New Roman" panose="02020603050405020304" pitchFamily="18" charset="0"/>
              </a:rPr>
              <a:t>. He was surprised to find a woman lying at his feet!</a:t>
            </a:r>
            <a:r>
              <a:rPr lang="en-GB" sz="2200" dirty="0">
                <a:solidFill>
                  <a:srgbClr val="001320"/>
                </a:solidFill>
                <a:effectLst/>
                <a:latin typeface="Arial" panose="020B0604020202020204" pitchFamily="34" charset="0"/>
                <a:ea typeface="DengXian Light" panose="02010600030101010101" pitchFamily="2" charset="-122"/>
              </a:rPr>
              <a:t> </a:t>
            </a:r>
            <a:r>
              <a:rPr lang="en-GB" sz="2200" b="1" u="sng" dirty="0">
                <a:solidFill>
                  <a:srgbClr val="008AE6"/>
                </a:solidFill>
                <a:effectLst/>
                <a:latin typeface="Arial" panose="020B0604020202020204" pitchFamily="34" charset="0"/>
                <a:ea typeface="DengXian Light" panose="02010600030101010101" pitchFamily="2" charset="-122"/>
                <a:hlinkClick r:id="rId10"/>
              </a:rPr>
              <a:t>9</a:t>
            </a:r>
            <a:r>
              <a:rPr lang="en-GB" sz="2200" dirty="0">
                <a:solidFill>
                  <a:srgbClr val="001320"/>
                </a:solidFill>
                <a:effectLst/>
                <a:latin typeface="Arial" panose="020B0604020202020204" pitchFamily="34" charset="0"/>
                <a:ea typeface="Times New Roman" panose="02020603050405020304" pitchFamily="18" charset="0"/>
              </a:rPr>
              <a:t>“Who are you?” he asked.</a:t>
            </a:r>
            <a:endParaRPr lang="en-GB" sz="2200" dirty="0">
              <a:effectLst/>
              <a:latin typeface="Times New Roman" panose="02020603050405020304" pitchFamily="18" charset="0"/>
              <a:ea typeface="Times New Roman" panose="02020603050405020304" pitchFamily="18" charset="0"/>
            </a:endParaRPr>
          </a:p>
          <a:p>
            <a:pPr algn="just">
              <a:buNone/>
            </a:pPr>
            <a:r>
              <a:rPr lang="en-GB" sz="2200" dirty="0">
                <a:solidFill>
                  <a:srgbClr val="001320"/>
                </a:solidFill>
                <a:effectLst/>
                <a:latin typeface="Arial" panose="020B0604020202020204" pitchFamily="34" charset="0"/>
                <a:ea typeface="Times New Roman" panose="02020603050405020304" pitchFamily="18" charset="0"/>
              </a:rPr>
              <a:t>“I am your servant Ruth,” she replied. “Spread the corner of your covering over me, for you are my family redeemer.” </a:t>
            </a:r>
            <a:r>
              <a:rPr lang="en-GB" sz="2200" i="1" dirty="0">
                <a:solidFill>
                  <a:srgbClr val="001320"/>
                </a:solidFill>
                <a:effectLst/>
                <a:latin typeface="Arial" panose="020B0604020202020204" pitchFamily="34" charset="0"/>
                <a:ea typeface="Times New Roman" panose="02020603050405020304" pitchFamily="18" charset="0"/>
              </a:rPr>
              <a:t>( </a:t>
            </a:r>
            <a:r>
              <a:rPr lang="en-GB" sz="2200" i="1" dirty="0" err="1">
                <a:solidFill>
                  <a:srgbClr val="001320"/>
                </a:solidFill>
                <a:effectLst/>
                <a:latin typeface="Arial" panose="020B0604020202020204" pitchFamily="34" charset="0"/>
                <a:ea typeface="Times New Roman" panose="02020603050405020304" pitchFamily="18" charset="0"/>
              </a:rPr>
              <a:t>ie</a:t>
            </a:r>
            <a:r>
              <a:rPr lang="en-GB" sz="2200" i="1">
                <a:solidFill>
                  <a:srgbClr val="001320"/>
                </a:solidFill>
                <a:effectLst/>
                <a:latin typeface="Arial" panose="020B0604020202020204" pitchFamily="34" charset="0"/>
                <a:ea typeface="Times New Roman" panose="02020603050405020304" pitchFamily="18" charset="0"/>
              </a:rPr>
              <a:t>. Take </a:t>
            </a:r>
            <a:r>
              <a:rPr lang="en-GB" sz="2200" i="1" dirty="0">
                <a:solidFill>
                  <a:srgbClr val="001320"/>
                </a:solidFill>
                <a:effectLst/>
                <a:latin typeface="Arial" panose="020B0604020202020204" pitchFamily="34" charset="0"/>
                <a:ea typeface="Times New Roman" panose="02020603050405020304" pitchFamily="18" charset="0"/>
              </a:rPr>
              <a:t>me to be your wife and let your protection be upon me.’)</a:t>
            </a:r>
            <a:r>
              <a:rPr lang="en-GB" sz="2200" dirty="0">
                <a:solidFill>
                  <a:srgbClr val="001320"/>
                </a:solidFill>
                <a:effectLst/>
                <a:latin typeface="Arial" panose="020B0604020202020204" pitchFamily="34" charset="0"/>
                <a:ea typeface="Times New Roman" panose="02020603050405020304" pitchFamily="18" charset="0"/>
              </a:rPr>
              <a:t> </a:t>
            </a:r>
            <a:endParaRPr lang="en-GB" sz="22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409DB583-0491-D9C2-9B79-44A93B3FDD5F}"/>
              </a:ext>
            </a:extLst>
          </p:cNvPr>
          <p:cNvSpPr txBox="1"/>
          <p:nvPr/>
        </p:nvSpPr>
        <p:spPr>
          <a:xfrm>
            <a:off x="4613358" y="427554"/>
            <a:ext cx="403057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Ruth Chapter 3v1-9</a:t>
            </a:r>
          </a:p>
        </p:txBody>
      </p:sp>
      <p:sp>
        <p:nvSpPr>
          <p:cNvPr id="2" name="TextBox 1">
            <a:extLst>
              <a:ext uri="{FF2B5EF4-FFF2-40B4-BE49-F238E27FC236}">
                <a16:creationId xmlns:a16="http://schemas.microsoft.com/office/drawing/2014/main" id="{D1F63F94-1C77-C520-FD8F-725157431D92}"/>
              </a:ext>
            </a:extLst>
          </p:cNvPr>
          <p:cNvSpPr txBox="1"/>
          <p:nvPr/>
        </p:nvSpPr>
        <p:spPr>
          <a:xfrm>
            <a:off x="228600" y="242888"/>
            <a:ext cx="385763"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4188145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sitting on the ground&#10;&#10;AI-generated content may be incorrect.">
            <a:extLst>
              <a:ext uri="{FF2B5EF4-FFF2-40B4-BE49-F238E27FC236}">
                <a16:creationId xmlns:a16="http://schemas.microsoft.com/office/drawing/2014/main" id="{3D6F31A1-83E4-1491-2AC9-0A676270CC0A}"/>
              </a:ext>
            </a:extLst>
          </p:cNvPr>
          <p:cNvPicPr>
            <a:picLocks noChangeAspect="1"/>
          </p:cNvPicPr>
          <p:nvPr/>
        </p:nvPicPr>
        <p:blipFill>
          <a:blip r:embed="rId2"/>
          <a:stretch>
            <a:fillRect/>
          </a:stretch>
        </p:blipFill>
        <p:spPr>
          <a:xfrm>
            <a:off x="2667000" y="857250"/>
            <a:ext cx="6858000" cy="5143500"/>
          </a:xfrm>
          <a:prstGeom prst="rect">
            <a:avLst/>
          </a:prstGeom>
        </p:spPr>
      </p:pic>
      <p:sp>
        <p:nvSpPr>
          <p:cNvPr id="9" name="TextBox 8">
            <a:extLst>
              <a:ext uri="{FF2B5EF4-FFF2-40B4-BE49-F238E27FC236}">
                <a16:creationId xmlns:a16="http://schemas.microsoft.com/office/drawing/2014/main" id="{19A62E9E-3584-28AB-C2F4-0D146EA75B79}"/>
              </a:ext>
            </a:extLst>
          </p:cNvPr>
          <p:cNvSpPr txBox="1"/>
          <p:nvPr/>
        </p:nvSpPr>
        <p:spPr>
          <a:xfrm>
            <a:off x="1628775" y="271463"/>
            <a:ext cx="10264348"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Ruth 3v8 – Boaz awakes </a:t>
            </a:r>
            <a:r>
              <a:rPr lang="en-US" sz="2000" b="1" u="sng" dirty="0">
                <a:latin typeface="Arial" panose="020B0604020202020204" pitchFamily="34" charset="0"/>
                <a:cs typeface="Arial" panose="020B0604020202020204" pitchFamily="34" charset="0"/>
              </a:rPr>
              <a:t>at midnight </a:t>
            </a:r>
            <a:r>
              <a:rPr lang="en-US" sz="2000" b="1" dirty="0">
                <a:latin typeface="Arial" panose="020B0604020202020204" pitchFamily="34" charset="0"/>
                <a:cs typeface="Arial" panose="020B0604020202020204" pitchFamily="34" charset="0"/>
              </a:rPr>
              <a:t>and helps / gives justice and security for Ruth</a:t>
            </a:r>
          </a:p>
        </p:txBody>
      </p:sp>
      <p:sp>
        <p:nvSpPr>
          <p:cNvPr id="10" name="TextBox 9">
            <a:extLst>
              <a:ext uri="{FF2B5EF4-FFF2-40B4-BE49-F238E27FC236}">
                <a16:creationId xmlns:a16="http://schemas.microsoft.com/office/drawing/2014/main" id="{ADCE00DD-CC69-50AA-C6DF-3B012F4ED9CB}"/>
              </a:ext>
            </a:extLst>
          </p:cNvPr>
          <p:cNvSpPr txBox="1"/>
          <p:nvPr/>
        </p:nvSpPr>
        <p:spPr>
          <a:xfrm>
            <a:off x="228600" y="242888"/>
            <a:ext cx="385763"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301297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E2154-3C6E-39FE-5E81-AAEED79C04A7}"/>
              </a:ext>
            </a:extLst>
          </p:cNvPr>
          <p:cNvPicPr>
            <a:picLocks noChangeAspect="1"/>
          </p:cNvPicPr>
          <p:nvPr/>
        </p:nvPicPr>
        <p:blipFill>
          <a:blip r:embed="rId2"/>
          <a:stretch>
            <a:fillRect/>
          </a:stretch>
        </p:blipFill>
        <p:spPr>
          <a:xfrm>
            <a:off x="3800475" y="849675"/>
            <a:ext cx="4429125" cy="5879369"/>
          </a:xfrm>
          <a:prstGeom prst="rect">
            <a:avLst/>
          </a:prstGeom>
        </p:spPr>
      </p:pic>
      <p:sp>
        <p:nvSpPr>
          <p:cNvPr id="6" name="TextBox 5">
            <a:extLst>
              <a:ext uri="{FF2B5EF4-FFF2-40B4-BE49-F238E27FC236}">
                <a16:creationId xmlns:a16="http://schemas.microsoft.com/office/drawing/2014/main" id="{EC7CC3D5-A3DC-2B86-5D20-50163CB9F32F}"/>
              </a:ext>
            </a:extLst>
          </p:cNvPr>
          <p:cNvSpPr txBox="1"/>
          <p:nvPr/>
        </p:nvSpPr>
        <p:spPr>
          <a:xfrm>
            <a:off x="1783633" y="113567"/>
            <a:ext cx="8624733" cy="707886"/>
          </a:xfrm>
          <a:prstGeom prst="rect">
            <a:avLst/>
          </a:prstGeom>
          <a:noFill/>
        </p:spPr>
        <p:txBody>
          <a:bodyPr wrap="none" rtlCol="0">
            <a:spAutoFit/>
          </a:bodyPr>
          <a:lstStyle/>
          <a:p>
            <a:pPr algn="ctr"/>
            <a:r>
              <a:rPr lang="en-US" sz="2000" b="1" dirty="0">
                <a:latin typeface="Arial" panose="020B0604020202020204" pitchFamily="34" charset="0"/>
                <a:cs typeface="Arial" panose="020B0604020202020204" pitchFamily="34" charset="0"/>
              </a:rPr>
              <a:t>Exodus 11v4 and 12v29 – God arises </a:t>
            </a:r>
            <a:r>
              <a:rPr lang="en-US" sz="2000" b="1" u="sng" dirty="0">
                <a:latin typeface="Arial" panose="020B0604020202020204" pitchFamily="34" charset="0"/>
                <a:cs typeface="Arial" panose="020B0604020202020204" pitchFamily="34" charset="0"/>
              </a:rPr>
              <a:t>at midnight</a:t>
            </a:r>
            <a:r>
              <a:rPr lang="en-US" sz="2000" b="1" dirty="0">
                <a:latin typeface="Arial" panose="020B0604020202020204" pitchFamily="34" charset="0"/>
                <a:cs typeface="Arial" panose="020B0604020202020204" pitchFamily="34" charset="0"/>
              </a:rPr>
              <a:t>, firstborn are killed, </a:t>
            </a:r>
          </a:p>
          <a:p>
            <a:pPr algn="ctr"/>
            <a:r>
              <a:rPr lang="en-US" sz="2000" b="1" dirty="0">
                <a:latin typeface="Arial" panose="020B0604020202020204" pitchFamily="34" charset="0"/>
                <a:cs typeface="Arial" panose="020B0604020202020204" pitchFamily="34" charset="0"/>
              </a:rPr>
              <a:t>and the Hebrews are saved and removed </a:t>
            </a:r>
          </a:p>
        </p:txBody>
      </p:sp>
      <p:sp>
        <p:nvSpPr>
          <p:cNvPr id="7" name="TextBox 6">
            <a:extLst>
              <a:ext uri="{FF2B5EF4-FFF2-40B4-BE49-F238E27FC236}">
                <a16:creationId xmlns:a16="http://schemas.microsoft.com/office/drawing/2014/main" id="{698AA0A0-321B-BE0B-A3BD-0C177E9612DF}"/>
              </a:ext>
            </a:extLst>
          </p:cNvPr>
          <p:cNvSpPr txBox="1"/>
          <p:nvPr/>
        </p:nvSpPr>
        <p:spPr>
          <a:xfrm>
            <a:off x="228600" y="242888"/>
            <a:ext cx="385763"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30818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carrying a large wooden chest&#10;&#10;AI-generated content may be incorrect.">
            <a:extLst>
              <a:ext uri="{FF2B5EF4-FFF2-40B4-BE49-F238E27FC236}">
                <a16:creationId xmlns:a16="http://schemas.microsoft.com/office/drawing/2014/main" id="{7406A86C-7015-0EA7-66CB-160FBE73E19D}"/>
              </a:ext>
            </a:extLst>
          </p:cNvPr>
          <p:cNvPicPr>
            <a:picLocks noGrp="1" noChangeAspect="1"/>
          </p:cNvPicPr>
          <p:nvPr>
            <p:ph idx="1"/>
          </p:nvPr>
        </p:nvPicPr>
        <p:blipFill>
          <a:blip r:embed="rId2"/>
          <a:stretch>
            <a:fillRect/>
          </a:stretch>
        </p:blipFill>
        <p:spPr>
          <a:xfrm>
            <a:off x="3786187" y="635109"/>
            <a:ext cx="4480481" cy="6222891"/>
          </a:xfrm>
        </p:spPr>
      </p:pic>
      <p:sp>
        <p:nvSpPr>
          <p:cNvPr id="6" name="TextBox 5">
            <a:extLst>
              <a:ext uri="{FF2B5EF4-FFF2-40B4-BE49-F238E27FC236}">
                <a16:creationId xmlns:a16="http://schemas.microsoft.com/office/drawing/2014/main" id="{81566B47-CDAC-956A-594E-95100D316011}"/>
              </a:ext>
            </a:extLst>
          </p:cNvPr>
          <p:cNvSpPr txBox="1"/>
          <p:nvPr/>
        </p:nvSpPr>
        <p:spPr>
          <a:xfrm>
            <a:off x="1126651" y="212110"/>
            <a:ext cx="1083674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Judges 16v3 – ‘</a:t>
            </a:r>
            <a:r>
              <a:rPr lang="en-GB" sz="2000" b="1" i="1" dirty="0">
                <a:latin typeface="Arial" panose="020B0604020202020204" pitchFamily="34" charset="0"/>
                <a:cs typeface="Arial" panose="020B0604020202020204" pitchFamily="34" charset="0"/>
              </a:rPr>
              <a:t>Samson…arose </a:t>
            </a:r>
            <a:r>
              <a:rPr lang="en-GB" sz="2000" b="1" i="1" u="sng" dirty="0">
                <a:latin typeface="Arial" panose="020B0604020202020204" pitchFamily="34" charset="0"/>
                <a:cs typeface="Arial" panose="020B0604020202020204" pitchFamily="34" charset="0"/>
              </a:rPr>
              <a:t>at midnight </a:t>
            </a:r>
            <a:r>
              <a:rPr lang="en-GB" sz="2000" b="1" i="1" dirty="0">
                <a:latin typeface="Arial" panose="020B0604020202020204" pitchFamily="34" charset="0"/>
                <a:cs typeface="Arial" panose="020B0604020202020204" pitchFamily="34" charset="0"/>
              </a:rPr>
              <a:t>and took the doors of the gate of the city..’</a:t>
            </a:r>
            <a:r>
              <a:rPr lang="en-GB" sz="2000" b="1"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8EF9E83-CDE2-B4B7-26ED-E39A40C06F96}"/>
              </a:ext>
            </a:extLst>
          </p:cNvPr>
          <p:cNvSpPr txBox="1"/>
          <p:nvPr/>
        </p:nvSpPr>
        <p:spPr>
          <a:xfrm>
            <a:off x="228600" y="242888"/>
            <a:ext cx="385763"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64460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person in a garment&#10;&#10;AI-generated content may be incorrect.">
            <a:extLst>
              <a:ext uri="{FF2B5EF4-FFF2-40B4-BE49-F238E27FC236}">
                <a16:creationId xmlns:a16="http://schemas.microsoft.com/office/drawing/2014/main" id="{35731D6C-5513-7E5A-ACB9-3335774082A8}"/>
              </a:ext>
            </a:extLst>
          </p:cNvPr>
          <p:cNvPicPr>
            <a:picLocks noChangeAspect="1"/>
          </p:cNvPicPr>
          <p:nvPr/>
        </p:nvPicPr>
        <p:blipFill>
          <a:blip r:embed="rId2"/>
          <a:stretch>
            <a:fillRect/>
          </a:stretch>
        </p:blipFill>
        <p:spPr>
          <a:xfrm>
            <a:off x="3186113" y="583943"/>
            <a:ext cx="5372100" cy="6262447"/>
          </a:xfrm>
          <a:prstGeom prst="rect">
            <a:avLst/>
          </a:prstGeom>
        </p:spPr>
      </p:pic>
      <p:sp>
        <p:nvSpPr>
          <p:cNvPr id="7" name="TextBox 6">
            <a:extLst>
              <a:ext uri="{FF2B5EF4-FFF2-40B4-BE49-F238E27FC236}">
                <a16:creationId xmlns:a16="http://schemas.microsoft.com/office/drawing/2014/main" id="{D45857CA-1F46-4813-EC3A-8DEC50216923}"/>
              </a:ext>
            </a:extLst>
          </p:cNvPr>
          <p:cNvSpPr txBox="1"/>
          <p:nvPr/>
        </p:nvSpPr>
        <p:spPr>
          <a:xfrm>
            <a:off x="1721643" y="183833"/>
            <a:ext cx="9436894" cy="400110"/>
          </a:xfrm>
          <a:prstGeom prst="rect">
            <a:avLst/>
          </a:prstGeom>
          <a:noFill/>
        </p:spPr>
        <p:txBody>
          <a:bodyPr wrap="square">
            <a:spAutoFit/>
          </a:bodyPr>
          <a:lstStyle/>
          <a:p>
            <a:r>
              <a:rPr lang="en-GB" sz="2000" b="1" kern="0" dirty="0">
                <a:effectLst/>
                <a:latin typeface="Arial" panose="020B0604020202020204" pitchFamily="34" charset="0"/>
                <a:ea typeface="Times New Roman" panose="02020603050405020304" pitchFamily="18" charset="0"/>
                <a:cs typeface="Arial" panose="020B0604020202020204" pitchFamily="34" charset="0"/>
              </a:rPr>
              <a:t>1 Kings 3v20 – ‘</a:t>
            </a:r>
            <a:r>
              <a:rPr lang="en-GB" sz="2000" b="1" i="1" dirty="0">
                <a:latin typeface="Arial" panose="020B0604020202020204" pitchFamily="34" charset="0"/>
                <a:cs typeface="Arial" panose="020B0604020202020204" pitchFamily="34" charset="0"/>
              </a:rPr>
              <a:t>And she arose </a:t>
            </a:r>
            <a:r>
              <a:rPr lang="en-GB" sz="2000" b="1" u="sng" dirty="0">
                <a:latin typeface="Arial" panose="020B0604020202020204" pitchFamily="34" charset="0"/>
                <a:cs typeface="Arial" panose="020B0604020202020204" pitchFamily="34" charset="0"/>
              </a:rPr>
              <a:t>at midnight </a:t>
            </a:r>
            <a:r>
              <a:rPr lang="en-GB" sz="2000" b="1" i="1" dirty="0">
                <a:latin typeface="Arial" panose="020B0604020202020204" pitchFamily="34" charset="0"/>
                <a:cs typeface="Arial" panose="020B0604020202020204" pitchFamily="34" charset="0"/>
              </a:rPr>
              <a:t>and took my living son..’ </a:t>
            </a:r>
            <a:endParaRPr lang="en-US" sz="20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491B683-143F-78A5-76EC-A4BC9ED864A3}"/>
              </a:ext>
            </a:extLst>
          </p:cNvPr>
          <p:cNvSpPr txBox="1"/>
          <p:nvPr/>
        </p:nvSpPr>
        <p:spPr>
          <a:xfrm>
            <a:off x="228600" y="242888"/>
            <a:ext cx="385763"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259855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016267-7BA2-1A5D-36EA-647B8A79D985}"/>
              </a:ext>
            </a:extLst>
          </p:cNvPr>
          <p:cNvPicPr>
            <a:picLocks noChangeAspect="1"/>
          </p:cNvPicPr>
          <p:nvPr/>
        </p:nvPicPr>
        <p:blipFill>
          <a:blip r:embed="rId2"/>
          <a:stretch>
            <a:fillRect/>
          </a:stretch>
        </p:blipFill>
        <p:spPr>
          <a:xfrm>
            <a:off x="3301898" y="610925"/>
            <a:ext cx="5588203" cy="6247075"/>
          </a:xfrm>
          <a:prstGeom prst="rect">
            <a:avLst/>
          </a:prstGeom>
        </p:spPr>
      </p:pic>
      <p:sp>
        <p:nvSpPr>
          <p:cNvPr id="11" name="TextBox 10">
            <a:extLst>
              <a:ext uri="{FF2B5EF4-FFF2-40B4-BE49-F238E27FC236}">
                <a16:creationId xmlns:a16="http://schemas.microsoft.com/office/drawing/2014/main" id="{ED4963C0-D46C-F328-C7F8-0C29A7C339C0}"/>
              </a:ext>
            </a:extLst>
          </p:cNvPr>
          <p:cNvSpPr txBox="1"/>
          <p:nvPr/>
        </p:nvSpPr>
        <p:spPr>
          <a:xfrm>
            <a:off x="614363" y="121920"/>
            <a:ext cx="11577637" cy="400110"/>
          </a:xfrm>
          <a:prstGeom prst="rect">
            <a:avLst/>
          </a:prstGeom>
          <a:noFill/>
        </p:spPr>
        <p:txBody>
          <a:bodyPr wrap="square">
            <a:spAutoFit/>
          </a:bodyPr>
          <a:lstStyle/>
          <a:p>
            <a:pPr lvl="0"/>
            <a:r>
              <a:rPr lang="en-GB" sz="2000" b="1" dirty="0"/>
              <a:t>Psalms 119v62 </a:t>
            </a:r>
            <a:r>
              <a:rPr lang="en-GB" sz="2000" dirty="0"/>
              <a:t>- </a:t>
            </a:r>
            <a:r>
              <a:rPr lang="en-GB" sz="2000" b="1" i="1" u="sng" dirty="0"/>
              <a:t>At midnight</a:t>
            </a:r>
            <a:r>
              <a:rPr lang="en-GB" sz="2000" b="1" i="1" dirty="0"/>
              <a:t> I will rise to give thanks unto thee because of thy righteous </a:t>
            </a:r>
            <a:r>
              <a:rPr lang="en-GB" sz="2000" b="1" i="1" u="sng" dirty="0"/>
              <a:t>judgments.</a:t>
            </a:r>
            <a:endParaRPr lang="en-GB" sz="2000" dirty="0"/>
          </a:p>
        </p:txBody>
      </p:sp>
      <p:sp>
        <p:nvSpPr>
          <p:cNvPr id="12" name="TextBox 11">
            <a:extLst>
              <a:ext uri="{FF2B5EF4-FFF2-40B4-BE49-F238E27FC236}">
                <a16:creationId xmlns:a16="http://schemas.microsoft.com/office/drawing/2014/main" id="{D9FFD606-D17B-76D7-DC69-4F82DEF242C6}"/>
              </a:ext>
            </a:extLst>
          </p:cNvPr>
          <p:cNvSpPr txBox="1"/>
          <p:nvPr/>
        </p:nvSpPr>
        <p:spPr>
          <a:xfrm>
            <a:off x="228600" y="242888"/>
            <a:ext cx="385763"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127594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110DE6-99B0-AA9C-EDD2-732809E6BCA5}"/>
              </a:ext>
            </a:extLst>
          </p:cNvPr>
          <p:cNvPicPr>
            <a:picLocks noChangeAspect="1"/>
          </p:cNvPicPr>
          <p:nvPr/>
        </p:nvPicPr>
        <p:blipFill>
          <a:blip r:embed="rId2"/>
          <a:stretch>
            <a:fillRect/>
          </a:stretch>
        </p:blipFill>
        <p:spPr>
          <a:xfrm>
            <a:off x="2887686" y="-3518"/>
            <a:ext cx="6778827" cy="6778827"/>
          </a:xfrm>
          <a:prstGeom prst="rect">
            <a:avLst/>
          </a:prstGeom>
        </p:spPr>
      </p:pic>
      <p:sp>
        <p:nvSpPr>
          <p:cNvPr id="6" name="TextBox 5">
            <a:extLst>
              <a:ext uri="{FF2B5EF4-FFF2-40B4-BE49-F238E27FC236}">
                <a16:creationId xmlns:a16="http://schemas.microsoft.com/office/drawing/2014/main" id="{F92DD926-9652-F49D-122B-4F720BC9BAEB}"/>
              </a:ext>
            </a:extLst>
          </p:cNvPr>
          <p:cNvSpPr txBox="1"/>
          <p:nvPr/>
        </p:nvSpPr>
        <p:spPr>
          <a:xfrm>
            <a:off x="228600" y="242888"/>
            <a:ext cx="385763"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331053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bowl of food and a child standing in front of a house&#10;&#10;AI-generated content may be incorrect.">
            <a:extLst>
              <a:ext uri="{FF2B5EF4-FFF2-40B4-BE49-F238E27FC236}">
                <a16:creationId xmlns:a16="http://schemas.microsoft.com/office/drawing/2014/main" id="{6792C660-31EB-ECFA-6190-2A38A2A7C290}"/>
              </a:ext>
            </a:extLst>
          </p:cNvPr>
          <p:cNvPicPr>
            <a:picLocks noChangeAspect="1"/>
          </p:cNvPicPr>
          <p:nvPr/>
        </p:nvPicPr>
        <p:blipFill>
          <a:blip r:embed="rId2"/>
          <a:stretch>
            <a:fillRect/>
          </a:stretch>
        </p:blipFill>
        <p:spPr>
          <a:xfrm>
            <a:off x="31653" y="642998"/>
            <a:ext cx="6064347" cy="6064347"/>
          </a:xfrm>
          <a:prstGeom prst="rect">
            <a:avLst/>
          </a:prstGeom>
        </p:spPr>
      </p:pic>
      <p:sp>
        <p:nvSpPr>
          <p:cNvPr id="9" name="TextBox 8">
            <a:extLst>
              <a:ext uri="{FF2B5EF4-FFF2-40B4-BE49-F238E27FC236}">
                <a16:creationId xmlns:a16="http://schemas.microsoft.com/office/drawing/2014/main" id="{0F4F4251-C289-D4CB-AF45-B3C2DEE4C841}"/>
              </a:ext>
            </a:extLst>
          </p:cNvPr>
          <p:cNvSpPr txBox="1"/>
          <p:nvPr/>
        </p:nvSpPr>
        <p:spPr>
          <a:xfrm>
            <a:off x="228600" y="242888"/>
            <a:ext cx="385763" cy="369332"/>
          </a:xfrm>
          <a:prstGeom prst="rect">
            <a:avLst/>
          </a:prstGeom>
          <a:noFill/>
        </p:spPr>
        <p:txBody>
          <a:bodyPr wrap="square" rtlCol="0">
            <a:spAutoFit/>
          </a:bodyPr>
          <a:lstStyle/>
          <a:p>
            <a:r>
              <a:rPr lang="en-US" dirty="0"/>
              <a:t>9</a:t>
            </a:r>
          </a:p>
        </p:txBody>
      </p:sp>
      <p:sp>
        <p:nvSpPr>
          <p:cNvPr id="11" name="TextBox 10">
            <a:extLst>
              <a:ext uri="{FF2B5EF4-FFF2-40B4-BE49-F238E27FC236}">
                <a16:creationId xmlns:a16="http://schemas.microsoft.com/office/drawing/2014/main" id="{8815CD92-C952-4976-CBAA-E058CB3AC83A}"/>
              </a:ext>
            </a:extLst>
          </p:cNvPr>
          <p:cNvSpPr txBox="1"/>
          <p:nvPr/>
        </p:nvSpPr>
        <p:spPr>
          <a:xfrm>
            <a:off x="614363" y="212110"/>
            <a:ext cx="9982197" cy="400110"/>
          </a:xfrm>
          <a:prstGeom prst="rect">
            <a:avLst/>
          </a:prstGeom>
          <a:noFill/>
        </p:spPr>
        <p:txBody>
          <a:bodyPr wrap="square">
            <a:spAutoFit/>
          </a:bodyPr>
          <a:lstStyle/>
          <a:p>
            <a:r>
              <a:rPr lang="en-GB" sz="2000" b="1" kern="0" dirty="0">
                <a:effectLst/>
                <a:latin typeface="Arial" panose="020B0604020202020204" pitchFamily="34" charset="0"/>
                <a:ea typeface="Times New Roman" panose="02020603050405020304" pitchFamily="18" charset="0"/>
              </a:rPr>
              <a:t>Luke 11v5 – </a:t>
            </a:r>
            <a:r>
              <a:rPr lang="en-GB" sz="2000" b="1" i="1" kern="0" dirty="0">
                <a:effectLst/>
                <a:latin typeface="Arial" panose="020B0604020202020204" pitchFamily="34" charset="0"/>
                <a:ea typeface="Times New Roman" panose="02020603050405020304" pitchFamily="18" charset="0"/>
              </a:rPr>
              <a:t>‘Which of you shall have a friend</a:t>
            </a:r>
            <a:r>
              <a:rPr lang="en-GB" sz="2000" b="1" i="1" kern="0" dirty="0">
                <a:latin typeface="Arial" panose="020B0604020202020204" pitchFamily="34" charset="0"/>
                <a:ea typeface="Times New Roman" panose="02020603050405020304" pitchFamily="18" charset="0"/>
              </a:rPr>
              <a:t> </a:t>
            </a:r>
            <a:r>
              <a:rPr lang="en-GB" sz="2000" b="1" i="1" kern="0" dirty="0">
                <a:effectLst/>
                <a:latin typeface="Arial" panose="020B0604020202020204" pitchFamily="34" charset="0"/>
                <a:ea typeface="Times New Roman" panose="02020603050405020304" pitchFamily="18" charset="0"/>
              </a:rPr>
              <a:t>and shall go unto him </a:t>
            </a:r>
            <a:r>
              <a:rPr lang="en-GB" sz="2000" b="1" i="1" u="sng" kern="0" dirty="0">
                <a:effectLst/>
                <a:latin typeface="Arial" panose="020B0604020202020204" pitchFamily="34" charset="0"/>
                <a:ea typeface="Times New Roman" panose="02020603050405020304" pitchFamily="18" charset="0"/>
              </a:rPr>
              <a:t>at midnight</a:t>
            </a:r>
            <a:r>
              <a:rPr lang="en-GB" sz="2000" b="1" i="1" kern="0" dirty="0">
                <a:latin typeface="Arial" panose="020B0604020202020204" pitchFamily="34" charset="0"/>
                <a:ea typeface="Times New Roman" panose="02020603050405020304" pitchFamily="18" charset="0"/>
              </a:rPr>
              <a:t>..’</a:t>
            </a:r>
            <a:endParaRPr lang="en-US" sz="2000" b="1" i="1" dirty="0"/>
          </a:p>
        </p:txBody>
      </p:sp>
    </p:spTree>
    <p:extLst>
      <p:ext uri="{BB962C8B-B14F-4D97-AF65-F5344CB8AC3E}">
        <p14:creationId xmlns:p14="http://schemas.microsoft.com/office/powerpoint/2010/main" val="2235067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1645</TotalTime>
  <Words>610</Words>
  <Application>Microsoft Macintosh PowerPoint</Application>
  <PresentationFormat>Widescreen</PresentationFormat>
  <Paragraphs>47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Times New Roman</vt:lpstr>
      <vt:lpstr>Office Theme</vt:lpstr>
      <vt:lpstr>‘At Midnight...’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rena jones</dc:creator>
  <cp:lastModifiedBy>rena jones</cp:lastModifiedBy>
  <cp:revision>25</cp:revision>
  <dcterms:created xsi:type="dcterms:W3CDTF">2025-09-17T07:30:06Z</dcterms:created>
  <dcterms:modified xsi:type="dcterms:W3CDTF">2025-09-20T08:48:14Z</dcterms:modified>
</cp:coreProperties>
</file>